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7" r:id="rId3"/>
    <p:sldId id="269" r:id="rId4"/>
    <p:sldId id="260" r:id="rId5"/>
    <p:sldId id="270" r:id="rId6"/>
    <p:sldId id="271" r:id="rId7"/>
    <p:sldId id="261" r:id="rId8"/>
    <p:sldId id="288" r:id="rId9"/>
    <p:sldId id="258" r:id="rId10"/>
    <p:sldId id="272" r:id="rId11"/>
    <p:sldId id="273" r:id="rId12"/>
    <p:sldId id="287" r:id="rId13"/>
    <p:sldId id="282" r:id="rId14"/>
    <p:sldId id="264" r:id="rId15"/>
    <p:sldId id="275" r:id="rId16"/>
    <p:sldId id="276" r:id="rId17"/>
    <p:sldId id="278" r:id="rId18"/>
    <p:sldId id="279" r:id="rId19"/>
    <p:sldId id="280" r:id="rId20"/>
    <p:sldId id="286" r:id="rId21"/>
    <p:sldId id="281" r:id="rId22"/>
    <p:sldId id="265" r:id="rId23"/>
    <p:sldId id="262" r:id="rId24"/>
    <p:sldId id="285" r:id="rId25"/>
    <p:sldId id="257" r:id="rId26"/>
    <p:sldId id="283" r:id="rId27"/>
    <p:sldId id="284" r:id="rId28"/>
    <p:sldId id="289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7" autoAdjust="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128E1-EDC3-477F-BE9B-510544A0C8C0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14F3C-89AC-45A1-B7E0-4B5FD7D1893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14F3C-89AC-45A1-B7E0-4B5FD7D1893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/>
          <a:lstStyle/>
          <a:p>
            <a:r>
              <a:rPr lang="tr-TR" dirty="0" smtClean="0"/>
              <a:t>SOLUNUM SİSTEMİ</a:t>
            </a:r>
            <a:endParaRPr lang="tr-TR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500034" y="785794"/>
            <a:ext cx="8072494" cy="300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The horses respiratory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3810000" cy="288607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357522" y="3571876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r-TR" dirty="0" smtClean="0"/>
              <a:t>1.</a:t>
            </a:r>
            <a:r>
              <a:rPr lang="tr-TR" dirty="0" err="1" smtClean="0"/>
              <a:t>Buccal</a:t>
            </a:r>
            <a:r>
              <a:rPr lang="tr-TR" dirty="0" smtClean="0"/>
              <a:t> boşluk                                          2.Burun boşluğu</a:t>
            </a:r>
          </a:p>
          <a:p>
            <a:pPr marL="342900" indent="-342900"/>
            <a:r>
              <a:rPr lang="tr-TR" dirty="0" smtClean="0"/>
              <a:t>3. </a:t>
            </a:r>
            <a:r>
              <a:rPr lang="tr-TR" dirty="0" err="1" smtClean="0"/>
              <a:t>Maxillar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r>
              <a:rPr lang="tr-TR" dirty="0" smtClean="0"/>
              <a:t>                                        4. </a:t>
            </a:r>
            <a:r>
              <a:rPr lang="tr-TR" dirty="0" err="1" smtClean="0"/>
              <a:t>Maxillar</a:t>
            </a:r>
            <a:r>
              <a:rPr lang="tr-TR" dirty="0" smtClean="0"/>
              <a:t> </a:t>
            </a:r>
            <a:r>
              <a:rPr lang="tr-TR" dirty="0" err="1" smtClean="0"/>
              <a:t>sinus</a:t>
            </a:r>
            <a:endParaRPr lang="tr-TR" dirty="0" smtClean="0"/>
          </a:p>
          <a:p>
            <a:r>
              <a:rPr lang="tr-TR" dirty="0" smtClean="0"/>
              <a:t>5. </a:t>
            </a:r>
            <a:r>
              <a:rPr lang="tr-TR" dirty="0" err="1" smtClean="0"/>
              <a:t>Frontal</a:t>
            </a:r>
            <a:r>
              <a:rPr lang="tr-TR" dirty="0" smtClean="0"/>
              <a:t> </a:t>
            </a:r>
            <a:r>
              <a:rPr lang="tr-TR" dirty="0" err="1" smtClean="0"/>
              <a:t>sinuslar</a:t>
            </a:r>
            <a:r>
              <a:rPr lang="tr-TR" dirty="0" smtClean="0"/>
              <a:t>                                     6. Hava kesesi</a:t>
            </a:r>
          </a:p>
          <a:p>
            <a:r>
              <a:rPr lang="tr-TR" dirty="0" smtClean="0"/>
              <a:t>7. </a:t>
            </a:r>
            <a:r>
              <a:rPr lang="tr-TR" dirty="0" err="1" smtClean="0"/>
              <a:t>Pharynx</a:t>
            </a:r>
            <a:r>
              <a:rPr lang="tr-TR" dirty="0" smtClean="0"/>
              <a:t>                                                 8. </a:t>
            </a:r>
            <a:r>
              <a:rPr lang="tr-TR" dirty="0" err="1" smtClean="0"/>
              <a:t>Trachea</a:t>
            </a:r>
            <a:endParaRPr lang="tr-TR" dirty="0" smtClean="0"/>
          </a:p>
          <a:p>
            <a:r>
              <a:rPr lang="tr-TR" dirty="0" smtClean="0"/>
              <a:t>9. </a:t>
            </a:r>
            <a:r>
              <a:rPr lang="tr-TR" dirty="0" err="1" smtClean="0"/>
              <a:t>Bronchus</a:t>
            </a:r>
            <a:r>
              <a:rPr lang="tr-TR" dirty="0" smtClean="0"/>
              <a:t>                                              10. </a:t>
            </a:r>
            <a:r>
              <a:rPr lang="tr-TR" dirty="0" err="1" smtClean="0"/>
              <a:t>Alveolus</a:t>
            </a:r>
            <a:endParaRPr lang="tr-TR" dirty="0" smtClean="0"/>
          </a:p>
          <a:p>
            <a:r>
              <a:rPr lang="tr-TR" dirty="0" smtClean="0"/>
              <a:t>           11. </a:t>
            </a:r>
            <a:r>
              <a:rPr lang="tr-TR" dirty="0" err="1" smtClean="0"/>
              <a:t>Pulmones</a:t>
            </a:r>
            <a:r>
              <a:rPr lang="tr-TR" dirty="0" smtClean="0"/>
              <a:t> (akciğerler)                      12. </a:t>
            </a:r>
            <a:r>
              <a:rPr lang="tr-TR" dirty="0" err="1" smtClean="0"/>
              <a:t>Larynx</a:t>
            </a:r>
            <a:endParaRPr lang="tr-TR" dirty="0" smtClean="0"/>
          </a:p>
          <a:p>
            <a:r>
              <a:rPr lang="tr-TR" dirty="0" smtClean="0"/>
              <a:t>           A. </a:t>
            </a:r>
            <a:r>
              <a:rPr lang="tr-TR" dirty="0" err="1" smtClean="0"/>
              <a:t>Trachea</a:t>
            </a:r>
            <a:r>
              <a:rPr lang="tr-TR" dirty="0" smtClean="0"/>
              <a:t>                                               B. </a:t>
            </a:r>
            <a:r>
              <a:rPr lang="tr-TR" dirty="0" err="1" smtClean="0"/>
              <a:t>Cartilago</a:t>
            </a:r>
            <a:r>
              <a:rPr lang="tr-TR" dirty="0" smtClean="0"/>
              <a:t>       </a:t>
            </a:r>
          </a:p>
          <a:p>
            <a:r>
              <a:rPr lang="tr-TR" dirty="0" smtClean="0"/>
              <a:t>           C. </a:t>
            </a:r>
            <a:r>
              <a:rPr lang="tr-TR" dirty="0" err="1" smtClean="0"/>
              <a:t>Vocal</a:t>
            </a:r>
            <a:r>
              <a:rPr lang="tr-TR" dirty="0" smtClean="0"/>
              <a:t> </a:t>
            </a:r>
            <a:r>
              <a:rPr lang="tr-TR" dirty="0" err="1" smtClean="0"/>
              <a:t>cord</a:t>
            </a:r>
            <a:r>
              <a:rPr lang="tr-TR" dirty="0" smtClean="0"/>
              <a:t> (ses dudakları)                D. </a:t>
            </a:r>
            <a:r>
              <a:rPr lang="tr-TR" dirty="0" err="1" smtClean="0"/>
              <a:t>Epiglottis</a:t>
            </a:r>
            <a:endParaRPr lang="tr-T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285"/>
            <a:ext cx="4716015" cy="31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-27385"/>
            <a:ext cx="4499992" cy="31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356992"/>
            <a:ext cx="46792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92272"/>
            <a:ext cx="4499992" cy="274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4145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51520" y="5013176"/>
            <a:ext cx="8892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-concha nasalis dorsalis, concha nasalis media, concha nasalis ventralis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-plica recta, plica alaris, plica basalis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-meatus nasi dorsalis (koku yolu), 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-meatus nasi media (sinus yolu), 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-meatus nasi ventralis (solunum yolu), 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-meatus nasi communis (müşterek burun yolu).</a:t>
            </a:r>
          </a:p>
          <a:p>
            <a:r>
              <a:rPr lang="tr-TR" sz="1400" dirty="0" smtClean="0">
                <a:latin typeface="Arial" pitchFamily="34" charset="0"/>
                <a:cs typeface="Arial" pitchFamily="34" charset="0"/>
              </a:rPr>
              <a:t>-tunica mucosae nasi (burun mukozası); regio respiratoria, regio olfactoria.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259632" y="5229200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-sinus paranasalis; sinus maxillaris (cavum higmori)</a:t>
            </a:r>
          </a:p>
          <a:p>
            <a:r>
              <a:rPr lang="tr-TR" dirty="0" smtClean="0"/>
              <a:t>		sinus frontalis</a:t>
            </a:r>
          </a:p>
          <a:p>
            <a:r>
              <a:rPr lang="tr-TR" dirty="0" smtClean="0"/>
              <a:t>		sinus sphenoidalis</a:t>
            </a:r>
          </a:p>
          <a:p>
            <a:r>
              <a:rPr lang="tr-TR" dirty="0" smtClean="0"/>
              <a:t>	 	sinus palatinus</a:t>
            </a:r>
          </a:p>
          <a:p>
            <a:r>
              <a:rPr lang="tr-TR" dirty="0" smtClean="0"/>
              <a:t>		sinus lacrimalis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532465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4664"/>
            <a:ext cx="271285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4560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95536" y="5229200"/>
            <a:ext cx="81369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Larynx</a:t>
            </a:r>
            <a:r>
              <a:rPr lang="tr-TR" dirty="0" smtClean="0"/>
              <a:t> (gırtlak)</a:t>
            </a:r>
            <a:endParaRPr lang="tr-TR" dirty="0"/>
          </a:p>
        </p:txBody>
      </p:sp>
      <p:pic>
        <p:nvPicPr>
          <p:cNvPr id="32770" name="Picture 2" descr="http://twinpinesequine.com/uploads/2/8/8/5/2885429/1108919.jpeg?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56992"/>
            <a:ext cx="2160240" cy="2160240"/>
          </a:xfrm>
          <a:prstGeom prst="rect">
            <a:avLst/>
          </a:prstGeom>
          <a:noFill/>
        </p:spPr>
      </p:pic>
      <p:pic>
        <p:nvPicPr>
          <p:cNvPr id="32776" name="Picture 8" descr="http://cal.vet.upenn.edu/projects/grossanat/largemenu/hheadlrxlc_draw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995936" cy="235745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653"/>
            <a:ext cx="5152708" cy="220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cal.vet.upenn.edu/projects/grossanat/largemenu/hheadlrxv1_h-lar-g1-a_00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17" y="2383650"/>
            <a:ext cx="620757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6351"/>
            <a:ext cx="7128792" cy="635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6598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092280" cy="46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0" y="48691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CAVUM LARYNGIS:</a:t>
            </a:r>
          </a:p>
          <a:p>
            <a:r>
              <a:rPr lang="tr-TR" dirty="0" smtClean="0"/>
              <a:t> * Vestibulum laryngis; aditus laryngis-plica vestibularis</a:t>
            </a:r>
          </a:p>
          <a:p>
            <a:r>
              <a:rPr lang="tr-TR" dirty="0" smtClean="0"/>
              <a:t> * Ventriculus laryngis; plica vestibularis-plica vocalis arasındadır.</a:t>
            </a:r>
          </a:p>
          <a:p>
            <a:r>
              <a:rPr lang="tr-TR" dirty="0" smtClean="0"/>
              <a:t> * Ventriculus laryngis medianus (Eq., Sus)</a:t>
            </a:r>
          </a:p>
          <a:p>
            <a:r>
              <a:rPr lang="tr-TR" dirty="0" smtClean="0"/>
              <a:t> * Glottis, rima glottis </a:t>
            </a:r>
          </a:p>
          <a:p>
            <a:r>
              <a:rPr lang="tr-TR" dirty="0" smtClean="0"/>
              <a:t> * Cavum infraglotticum; plica vocalis-cartilago cricoidea’nın arka kenarı arasında yer alır.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48" y="1772816"/>
            <a:ext cx="64008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74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lum bright="-33000" contrast="46000"/>
          </a:blip>
          <a:srcRect/>
          <a:stretch>
            <a:fillRect/>
          </a:stretch>
        </p:blipFill>
        <p:spPr bwMode="auto">
          <a:xfrm>
            <a:off x="4214810" y="1071546"/>
            <a:ext cx="4738708" cy="52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thenaturallyhealthyhorse.com/wp-content/uploads/2013/04/cook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76"/>
            <a:ext cx="4000496" cy="2773590"/>
          </a:xfrm>
          <a:prstGeom prst="rect">
            <a:avLst/>
          </a:prstGeom>
          <a:noFill/>
        </p:spPr>
      </p:pic>
      <p:pic>
        <p:nvPicPr>
          <p:cNvPr id="33798" name="Picture 6" descr="http://www.jonathandownham.com/wp-content/uploads/2014/07/trachea.png"/>
          <p:cNvPicPr>
            <a:picLocks noChangeAspect="1" noChangeArrowheads="1"/>
          </p:cNvPicPr>
          <p:nvPr/>
        </p:nvPicPr>
        <p:blipFill>
          <a:blip r:embed="rId4" cstate="print">
            <a:lum bright="-22000" contrast="32000"/>
          </a:blip>
          <a:srcRect/>
          <a:stretch>
            <a:fillRect/>
          </a:stretch>
        </p:blipFill>
        <p:spPr bwMode="auto">
          <a:xfrm>
            <a:off x="1" y="2690807"/>
            <a:ext cx="4138906" cy="4414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horses respiratory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40" y="764704"/>
            <a:ext cx="7244052" cy="5487372"/>
          </a:xfrm>
          <a:prstGeom prst="rect">
            <a:avLst/>
          </a:prstGeom>
          <a:noFill/>
        </p:spPr>
      </p:pic>
      <p:cxnSp>
        <p:nvCxnSpPr>
          <p:cNvPr id="9" name="8 Düz Ok Bağlayıcısı"/>
          <p:cNvCxnSpPr/>
          <p:nvPr/>
        </p:nvCxnSpPr>
        <p:spPr>
          <a:xfrm flipH="1">
            <a:off x="3275856" y="2924944"/>
            <a:ext cx="720080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H="1">
            <a:off x="1907704" y="2852936"/>
            <a:ext cx="2016224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goo.gl/luuM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7101">
            <a:off x="3585916" y="1098780"/>
            <a:ext cx="3206607" cy="5400601"/>
          </a:xfrm>
          <a:prstGeom prst="rect">
            <a:avLst/>
          </a:prstGeom>
          <a:noFill/>
        </p:spPr>
      </p:pic>
      <p:pic>
        <p:nvPicPr>
          <p:cNvPr id="5" name="Picture 2" descr="http://www.atlanticveterinary.net/images/ctrach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002160" cy="2664296"/>
          </a:xfrm>
          <a:prstGeom prst="rect">
            <a:avLst/>
          </a:prstGeom>
          <a:noFill/>
        </p:spPr>
      </p:pic>
      <p:pic>
        <p:nvPicPr>
          <p:cNvPr id="6" name="Picture 4" descr="http://www.drrahmatorlummc.com/Photos/The%20Tracheabronchial%20Tree%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754" y="3160528"/>
            <a:ext cx="3052742" cy="228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www.scielo.cl/fbpe/img/ijmorphol/v27n3/Pag907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2538627" cy="200026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6519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105" y="2285968"/>
            <a:ext cx="64222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97762"/>
            <a:ext cx="4670302" cy="300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familyvet.com/Cats/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710366"/>
            <a:ext cx="2826718" cy="185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323" y="116632"/>
            <a:ext cx="5172213" cy="613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286280" cy="425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32" y="4293096"/>
            <a:ext cx="3995936" cy="252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89734"/>
            <a:ext cx="4641815" cy="30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0" y="449820"/>
            <a:ext cx="47863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3"/>
            <a:ext cx="4556789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071" y="3584306"/>
            <a:ext cx="46662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888432" cy="49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3816424" cy="470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17238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-bifurcatio trachea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-bronchus principalis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-bronchi lobares et segmentales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Pulmones: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Akciğerler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-pulmo dexter et sinister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-margo dorsalis, margo basalis, margo ventralis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-facies costalis, facies diaphragmatica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-apex pulmonis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-incisurae pulmonis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-Lobus pulmonis: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At: LDCR, LDCA, LA, LSCR, LSCA =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3+2 = 5 lob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Sığır: LDCR (Pcr ve Pca), LM, LDCA, LA, LSCR (Pcr ve Pca), LSCA = 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5+3 = 8 lob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Köpek: LDCR, LM, LDCA, LA, LSCR (Pcr ve Pca), LSCA =  </a:t>
            </a: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4+3 = 7 lob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-Keçide lobuli pulmonis yapısı gözlenir.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Cavum thoracis: 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Göğüs boşluğu.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Pleura: 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Göğüs boşluğunu örten zar.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921375" algn="l"/>
              </a:tabLst>
            </a:pPr>
            <a:r>
              <a:rPr kumimoji="0" lang="tr-T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Mediastinum: 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İki pleura kesesi arasında yer alan bölüm.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72624" cy="485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heathercombs.files.wordpress.com/2012/07/philtrum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85992"/>
            <a:ext cx="3571868" cy="235743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4" name="Picture 4" descr="http://fce-study.netdna-ssl.com/images/upload-flashcards/back/2/2/3352297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2571768" cy="2544699"/>
          </a:xfrm>
          <a:prstGeom prst="rect">
            <a:avLst/>
          </a:prstGeom>
          <a:noFill/>
        </p:spPr>
      </p:pic>
      <p:pic>
        <p:nvPicPr>
          <p:cNvPr id="20486" name="Picture 6" descr="http://fce-study.netdna-ssl.com/images/upload-flashcards/back/3/2/33523042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643422"/>
            <a:ext cx="2622851" cy="2214578"/>
          </a:xfrm>
          <a:prstGeom prst="rect">
            <a:avLst/>
          </a:prstGeom>
          <a:noFill/>
        </p:spPr>
      </p:pic>
      <p:pic>
        <p:nvPicPr>
          <p:cNvPr id="20488" name="Picture 8" descr="http://www.nevetdermatology.com/wp-content/uploads/2013/12/Canine-Oral-Papillomatosis-After-169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0"/>
            <a:ext cx="1928826" cy="2857500"/>
          </a:xfrm>
          <a:prstGeom prst="rect">
            <a:avLst/>
          </a:prstGeom>
          <a:noFill/>
        </p:spPr>
      </p:pic>
      <p:pic>
        <p:nvPicPr>
          <p:cNvPr id="20490" name="Picture 10" descr="http://commons.wikivet.net/images/thumb/a/ae/The_nose_of_a_Dog.jpg/200px-The_nose_of_a_D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357430"/>
            <a:ext cx="2714612" cy="2117397"/>
          </a:xfrm>
          <a:prstGeom prst="rect">
            <a:avLst/>
          </a:prstGeom>
          <a:noFill/>
        </p:spPr>
      </p:pic>
      <p:pic>
        <p:nvPicPr>
          <p:cNvPr id="20492" name="Picture 12" descr="http://upload.wikimedia.org/wikipedia/commons/1/18/HorseNos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0"/>
            <a:ext cx="2357454" cy="2286017"/>
          </a:xfrm>
          <a:prstGeom prst="rect">
            <a:avLst/>
          </a:prstGeom>
          <a:noFill/>
        </p:spPr>
      </p:pic>
      <p:pic>
        <p:nvPicPr>
          <p:cNvPr id="20494" name="Picture 14" descr="https://c1.staticflickr.com/1/122/294679356_1561b4f3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0"/>
            <a:ext cx="2214578" cy="2286016"/>
          </a:xfrm>
          <a:prstGeom prst="rect">
            <a:avLst/>
          </a:prstGeom>
          <a:noFill/>
        </p:spPr>
      </p:pic>
      <p:pic>
        <p:nvPicPr>
          <p:cNvPr id="20496" name="Picture 16" descr="http://www.koreaittimes.com/images/imagecache/large/pig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43314"/>
            <a:ext cx="2582467" cy="2200262"/>
          </a:xfrm>
          <a:prstGeom prst="rect">
            <a:avLst/>
          </a:prstGeom>
          <a:noFill/>
        </p:spPr>
      </p:pic>
      <p:pic>
        <p:nvPicPr>
          <p:cNvPr id="11" name="Picture 6" descr="https://heathercombs.files.wordpress.com/2012/07/philtrumdo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5104" y="4472069"/>
            <a:ext cx="3578896" cy="23859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-243408"/>
            <a:ext cx="5436096" cy="31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6024"/>
            <a:ext cx="406147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411760" y="2852936"/>
            <a:ext cx="431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Cartilagines nasales (burun kıkırdakları);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3140968"/>
            <a:ext cx="8244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 cartilago septi nasi</a:t>
            </a:r>
          </a:p>
          <a:p>
            <a:r>
              <a:rPr lang="tr-TR" dirty="0" smtClean="0"/>
              <a:t>* cartilago nasi lateralis ventralis (Rum., Car.)</a:t>
            </a:r>
          </a:p>
          <a:p>
            <a:r>
              <a:rPr lang="tr-TR" dirty="0" smtClean="0"/>
              <a:t>* cartilagines nasales accessoriae - lateralis (Rum., Car.)        - medialis  </a:t>
            </a:r>
            <a:endParaRPr lang="tr-T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2563"/>
            <a:ext cx="6408712" cy="278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7" y="2636912"/>
            <a:ext cx="4716015" cy="454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3220"/>
            <a:ext cx="5868144" cy="298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4860032" y="285293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cartilago septi nasi</a:t>
            </a:r>
          </a:p>
          <a:p>
            <a:endParaRPr lang="tr-TR" dirty="0" smtClean="0"/>
          </a:p>
          <a:p>
            <a:r>
              <a:rPr lang="tr-TR" dirty="0" smtClean="0"/>
              <a:t>cartilago nasi lateralis dorsalis </a:t>
            </a:r>
          </a:p>
          <a:p>
            <a:r>
              <a:rPr lang="tr-TR" dirty="0" smtClean="0"/>
              <a:t>                (Eq., Rum.)</a:t>
            </a:r>
          </a:p>
          <a:p>
            <a:endParaRPr lang="tr-TR" dirty="0" smtClean="0"/>
          </a:p>
          <a:p>
            <a:r>
              <a:rPr lang="tr-TR" dirty="0" smtClean="0"/>
              <a:t>cartilago alaris (Eq.)</a:t>
            </a:r>
          </a:p>
          <a:p>
            <a:endParaRPr lang="tr-TR" dirty="0" smtClean="0"/>
          </a:p>
          <a:p>
            <a:r>
              <a:rPr lang="tr-TR" dirty="0" smtClean="0"/>
              <a:t>cartilagines nasales accessoriae - medialis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images.forwallpaper.com/files/thumbs/preview/100/1005951__nose-ring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3714776" cy="278608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Septum</a:t>
            </a:r>
            <a:r>
              <a:rPr lang="tr-TR" dirty="0" smtClean="0"/>
              <a:t> </a:t>
            </a:r>
            <a:r>
              <a:rPr lang="tr-TR" dirty="0" err="1" smtClean="0"/>
              <a:t>nasi</a:t>
            </a:r>
            <a:endParaRPr lang="tr-TR" dirty="0"/>
          </a:p>
        </p:txBody>
      </p:sp>
      <p:pic>
        <p:nvPicPr>
          <p:cNvPr id="28674" name="Picture 2" descr="https://encrypted-tbn2.gstatic.com/images?q=tbn:ANd9GcSQ9l8TRPVYXLifhs9FfB3o5C2Oq6z71AmwKkThe5ZJ_-iII7c8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071802" cy="2300888"/>
          </a:xfrm>
          <a:prstGeom prst="rect">
            <a:avLst/>
          </a:prstGeom>
          <a:noFill/>
        </p:spPr>
      </p:pic>
      <p:pic>
        <p:nvPicPr>
          <p:cNvPr id="6" name="Picture 4" descr="http://image.slidesharecdn.com/canineradiographs-110608152238-phpapp01/95/canine-radiographs-12-728.jpg?cb=1307568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24944"/>
            <a:ext cx="4836029" cy="362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http://image.slidesharecdn.com/canineradiographs-110608152238-phpapp01/95/canine-radiographs-12-728.jpg?cb=130756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269</Words>
  <Application>Microsoft Office PowerPoint</Application>
  <PresentationFormat>Ekran Gösterisi (4:3)</PresentationFormat>
  <Paragraphs>60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Akış</vt:lpstr>
      <vt:lpstr>SOLUNUM SİSTEMİ</vt:lpstr>
      <vt:lpstr>Slayt 2</vt:lpstr>
      <vt:lpstr>Slayt 3</vt:lpstr>
      <vt:lpstr>Slayt 4</vt:lpstr>
      <vt:lpstr>Slayt 5</vt:lpstr>
      <vt:lpstr>Slayt 6</vt:lpstr>
      <vt:lpstr>Septum nasi</vt:lpstr>
      <vt:lpstr>Slayt 8</vt:lpstr>
      <vt:lpstr>Slayt 9</vt:lpstr>
      <vt:lpstr>Slayt 10</vt:lpstr>
      <vt:lpstr>Slayt 11</vt:lpstr>
      <vt:lpstr>Slayt 12</vt:lpstr>
      <vt:lpstr>Slayt 13</vt:lpstr>
      <vt:lpstr>Larynx (gırtlak)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SOLUNUM SİSTEMİ</dc:title>
  <dc:creator>1</dc:creator>
  <cp:lastModifiedBy>user</cp:lastModifiedBy>
  <cp:revision>35</cp:revision>
  <dcterms:created xsi:type="dcterms:W3CDTF">2014-12-03T08:14:50Z</dcterms:created>
  <dcterms:modified xsi:type="dcterms:W3CDTF">2017-12-25T16:30:19Z</dcterms:modified>
</cp:coreProperties>
</file>