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30" r:id="rId15"/>
    <p:sldId id="331" r:id="rId16"/>
    <p:sldId id="332" r:id="rId17"/>
    <p:sldId id="33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2589214" y="1713186"/>
            <a:ext cx="7996312" cy="3064195"/>
          </a:xfrm>
        </p:spPr>
        <p:txBody>
          <a:bodyPr>
            <a:norm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MYOLOGİA     </a:t>
            </a:r>
            <a:br>
              <a:rPr lang="tr-TR" sz="9600" b="1" dirty="0" smtClean="0">
                <a:solidFill>
                  <a:srgbClr val="FF0000"/>
                </a:solidFill>
              </a:rPr>
            </a:br>
            <a:r>
              <a:rPr lang="tr-TR" sz="9600" b="1" dirty="0" smtClean="0">
                <a:solidFill>
                  <a:srgbClr val="FF0000"/>
                </a:solidFill>
              </a:rPr>
              <a:t>      Giriş</a:t>
            </a:r>
            <a:endParaRPr lang="tr-TR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2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5034" y="387683"/>
            <a:ext cx="8276240" cy="619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392" y="840828"/>
            <a:ext cx="95726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324304" y="598604"/>
            <a:ext cx="1041575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3238" lvl="2">
              <a:tabLst>
                <a:tab pos="622300" algn="l"/>
              </a:tabLst>
            </a:pPr>
            <a:r>
              <a:rPr lang="tr-T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Kas Fonksiyonları</a:t>
            </a:r>
          </a:p>
          <a:p>
            <a:pPr marL="1773238" lvl="2">
              <a:tabLst>
                <a:tab pos="622300" algn="l"/>
              </a:tabLst>
            </a:pPr>
            <a:endParaRPr lang="tr-TR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93675" indent="-104775">
              <a:lnSpc>
                <a:spcPct val="150000"/>
              </a:lnSpc>
              <a:buFont typeface="Monotype Sorts" pitchFamily="2" charset="2"/>
              <a:buNone/>
              <a:tabLst>
                <a:tab pos="622300" algn="l"/>
              </a:tabLst>
            </a:pP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Rotator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Kaslar	     	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Flexor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Kaslar			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Extensor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Kaslar  </a:t>
            </a:r>
          </a:p>
          <a:p>
            <a:pPr marL="193675" indent="-104775">
              <a:lnSpc>
                <a:spcPct val="150000"/>
              </a:lnSpc>
              <a:buFont typeface="Monotype Sorts" pitchFamily="2" charset="2"/>
              <a:buNone/>
              <a:tabLst>
                <a:tab pos="622300" algn="l"/>
              </a:tabLst>
            </a:pP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Abductor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Kaslar	   	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Adductor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		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Synergist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Kaslar</a:t>
            </a:r>
          </a:p>
          <a:p>
            <a:pPr marL="193675" indent="-104775">
              <a:lnSpc>
                <a:spcPct val="150000"/>
              </a:lnSpc>
              <a:buFont typeface="Monotype Sorts" pitchFamily="2" charset="2"/>
              <a:buNone/>
              <a:tabLst>
                <a:tab pos="622300" algn="l"/>
              </a:tabLst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Antagonist Kaslar  	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Pronator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			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Supinator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Kaslar</a:t>
            </a:r>
          </a:p>
          <a:p>
            <a:pPr marL="193675" indent="-104775">
              <a:lnSpc>
                <a:spcPct val="150000"/>
              </a:lnSpc>
              <a:buFont typeface="Monotype Sorts" pitchFamily="2" charset="2"/>
              <a:buNone/>
              <a:tabLst>
                <a:tab pos="622300" algn="l"/>
              </a:tabLst>
            </a:pP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Levator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Kaslar	   		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Depressor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		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Constrictor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</a:t>
            </a:r>
          </a:p>
          <a:p>
            <a:pPr marL="193675" indent="-104775">
              <a:lnSpc>
                <a:spcPct val="150000"/>
              </a:lnSpc>
              <a:buFont typeface="Monotype Sorts" pitchFamily="2" charset="2"/>
              <a:buNone/>
              <a:tabLst>
                <a:tab pos="622300" algn="l"/>
              </a:tabLst>
            </a:pP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Dilatator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Kaslar	   		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Detrusor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    		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Retractor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</a:t>
            </a:r>
          </a:p>
          <a:p>
            <a:pPr marL="193675" indent="-104775">
              <a:lnSpc>
                <a:spcPct val="150000"/>
              </a:lnSpc>
              <a:buFont typeface="Monotype Sorts" pitchFamily="2" charset="2"/>
              <a:buNone/>
              <a:tabLst>
                <a:tab pos="622300" algn="l"/>
              </a:tabLst>
            </a:pP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Sphincter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    		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Compressor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   	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Cremaster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</a:t>
            </a:r>
          </a:p>
          <a:p>
            <a:pPr marL="193675" indent="-104775">
              <a:lnSpc>
                <a:spcPct val="150000"/>
              </a:lnSpc>
              <a:buFont typeface="Monotype Sorts" pitchFamily="2" charset="2"/>
              <a:buNone/>
              <a:tabLst>
                <a:tab pos="622300" algn="l"/>
              </a:tabLst>
            </a:pP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Corrugator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			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Erector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Kaslar	 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5034" y="1145628"/>
            <a:ext cx="7549548" cy="442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631" y="160939"/>
            <a:ext cx="87630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1078" y="392168"/>
            <a:ext cx="8966384" cy="389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4525" y="4206765"/>
            <a:ext cx="896384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652" y="613378"/>
            <a:ext cx="9525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7090" y="207744"/>
            <a:ext cx="93821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4077" y="723736"/>
            <a:ext cx="91916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9889" y="751982"/>
            <a:ext cx="92487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2710" y="690398"/>
            <a:ext cx="92964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7394" y="306936"/>
            <a:ext cx="94107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884" y="247650"/>
            <a:ext cx="936307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1916" y="417293"/>
            <a:ext cx="94488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025" descr="http://thinklikeahorse.org/images/s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6982" y="4136571"/>
            <a:ext cx="4949750" cy="272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859714"/>
            <a:ext cx="5587466" cy="513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063785" y="0"/>
            <a:ext cx="5029200" cy="4346575"/>
            <a:chOff x="432" y="288"/>
            <a:chExt cx="10368" cy="11112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6308" y="6192"/>
              <a:ext cx="3052" cy="4896"/>
              <a:chOff x="2132" y="3600"/>
              <a:chExt cx="3052" cy="4896"/>
            </a:xfrm>
          </p:grpSpPr>
          <p:sp>
            <p:nvSpPr>
              <p:cNvPr id="863" name="AutoShape 13"/>
              <p:cNvSpPr>
                <a:spLocks noChangeArrowheads="1"/>
              </p:cNvSpPr>
              <p:nvPr/>
            </p:nvSpPr>
            <p:spPr bwMode="auto">
              <a:xfrm flipV="1">
                <a:off x="3716" y="5760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64" name="AutoShape 14"/>
              <p:cNvSpPr>
                <a:spLocks noChangeArrowheads="1"/>
              </p:cNvSpPr>
              <p:nvPr/>
            </p:nvSpPr>
            <p:spPr bwMode="auto">
              <a:xfrm flipV="1">
                <a:off x="2708" y="5904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65" name="AutoShape 15"/>
              <p:cNvSpPr>
                <a:spLocks noChangeArrowheads="1"/>
              </p:cNvSpPr>
              <p:nvPr/>
            </p:nvSpPr>
            <p:spPr bwMode="auto">
              <a:xfrm flipV="1">
                <a:off x="3140" y="4752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66" name="AutoShape 16"/>
              <p:cNvSpPr>
                <a:spLocks noChangeArrowheads="1"/>
              </p:cNvSpPr>
              <p:nvPr/>
            </p:nvSpPr>
            <p:spPr bwMode="auto">
              <a:xfrm flipV="1">
                <a:off x="4148" y="4752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67" name="AutoShape 17"/>
              <p:cNvSpPr>
                <a:spLocks noChangeArrowheads="1"/>
              </p:cNvSpPr>
              <p:nvPr/>
            </p:nvSpPr>
            <p:spPr bwMode="auto">
              <a:xfrm flipV="1">
                <a:off x="2132" y="4896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68" name="AutoShape 18"/>
              <p:cNvSpPr>
                <a:spLocks noChangeArrowheads="1"/>
              </p:cNvSpPr>
              <p:nvPr/>
            </p:nvSpPr>
            <p:spPr bwMode="auto">
              <a:xfrm flipV="1">
                <a:off x="2475" y="3744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69" name="AutoShape 19"/>
              <p:cNvSpPr>
                <a:spLocks noChangeArrowheads="1"/>
              </p:cNvSpPr>
              <p:nvPr/>
            </p:nvSpPr>
            <p:spPr bwMode="auto">
              <a:xfrm flipV="1">
                <a:off x="3503" y="3600"/>
                <a:ext cx="1036" cy="2448"/>
              </a:xfrm>
              <a:prstGeom prst="can">
                <a:avLst>
                  <a:gd name="adj" fmla="val 11505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70" name="Oval 20"/>
              <p:cNvSpPr>
                <a:spLocks noChangeArrowheads="1"/>
              </p:cNvSpPr>
              <p:nvPr/>
            </p:nvSpPr>
            <p:spPr bwMode="auto">
              <a:xfrm>
                <a:off x="2132" y="4752"/>
                <a:ext cx="3024" cy="37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871" name="Group 21"/>
              <p:cNvGrpSpPr>
                <a:grpSpLocks/>
              </p:cNvGrpSpPr>
              <p:nvPr/>
            </p:nvGrpSpPr>
            <p:grpSpPr bwMode="auto">
              <a:xfrm>
                <a:off x="3600" y="4896"/>
                <a:ext cx="864" cy="1152"/>
                <a:chOff x="7200" y="4608"/>
                <a:chExt cx="1008" cy="1200"/>
              </a:xfrm>
            </p:grpSpPr>
            <p:sp>
              <p:nvSpPr>
                <p:cNvPr id="1011" name="Oval 22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12" name="Oval 23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13" name="Oval 24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14" name="Oval 25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15" name="Oval 26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16" name="Oval 27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17" name="Oval 28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18" name="Oval 29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19" name="Oval 30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20" name="Oval 31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21" name="Oval 32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22" name="Oval 33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23" name="Oval 34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24" name="Oval 35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25" name="Oval 36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26" name="Oval 37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27" name="Oval 38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28" name="Oval 39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29" name="Oval 40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30" name="Oval 41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31" name="Oval 42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872" name="Group 43"/>
              <p:cNvGrpSpPr>
                <a:grpSpLocks/>
              </p:cNvGrpSpPr>
              <p:nvPr/>
            </p:nvGrpSpPr>
            <p:grpSpPr bwMode="auto">
              <a:xfrm>
                <a:off x="2736" y="7200"/>
                <a:ext cx="1008" cy="1152"/>
                <a:chOff x="7200" y="4608"/>
                <a:chExt cx="1008" cy="1200"/>
              </a:xfrm>
            </p:grpSpPr>
            <p:sp>
              <p:nvSpPr>
                <p:cNvPr id="990" name="Oval 44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91" name="Oval 45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92" name="Oval 46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93" name="Oval 47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94" name="Oval 48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95" name="Oval 49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96" name="Oval 50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97" name="Oval 51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98" name="Oval 52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99" name="Oval 53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00" name="Oval 54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01" name="Oval 55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02" name="Oval 56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03" name="Oval 57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04" name="Oval 58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05" name="Oval 59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06" name="Oval 60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07" name="Oval 61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08" name="Oval 62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09" name="Oval 63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10" name="Oval 64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873" name="Group 65"/>
              <p:cNvGrpSpPr>
                <a:grpSpLocks/>
              </p:cNvGrpSpPr>
              <p:nvPr/>
            </p:nvGrpSpPr>
            <p:grpSpPr bwMode="auto">
              <a:xfrm>
                <a:off x="3744" y="7056"/>
                <a:ext cx="1008" cy="1008"/>
                <a:chOff x="7200" y="4608"/>
                <a:chExt cx="1008" cy="1200"/>
              </a:xfrm>
            </p:grpSpPr>
            <p:sp>
              <p:nvSpPr>
                <p:cNvPr id="969" name="Oval 66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70" name="Oval 67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71" name="Oval 68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72" name="Oval 69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73" name="Oval 70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74" name="Oval 71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75" name="Oval 72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76" name="Oval 73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77" name="Oval 74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78" name="Oval 75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79" name="Oval 76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80" name="Oval 77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81" name="Oval 78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82" name="Oval 79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83" name="Oval 80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84" name="Oval 81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85" name="Oval 82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86" name="Oval 83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87" name="Oval 84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88" name="Oval 85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89" name="Oval 86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874" name="Group 87"/>
              <p:cNvGrpSpPr>
                <a:grpSpLocks/>
              </p:cNvGrpSpPr>
              <p:nvPr/>
            </p:nvGrpSpPr>
            <p:grpSpPr bwMode="auto">
              <a:xfrm>
                <a:off x="4176" y="6048"/>
                <a:ext cx="1008" cy="1152"/>
                <a:chOff x="7200" y="4608"/>
                <a:chExt cx="1008" cy="1200"/>
              </a:xfrm>
            </p:grpSpPr>
            <p:sp>
              <p:nvSpPr>
                <p:cNvPr id="948" name="Oval 88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49" name="Oval 89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50" name="Oval 90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51" name="Oval 91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52" name="Oval 92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53" name="Oval 93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54" name="Oval 94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55" name="Oval 95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56" name="Oval 96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57" name="Oval 97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58" name="Oval 98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59" name="Oval 99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60" name="Oval 100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61" name="Oval 101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62" name="Oval 102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63" name="Oval 103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64" name="Oval 104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65" name="Oval 105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66" name="Oval 106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67" name="Oval 107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68" name="Oval 108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875" name="Group 109"/>
              <p:cNvGrpSpPr>
                <a:grpSpLocks/>
              </p:cNvGrpSpPr>
              <p:nvPr/>
            </p:nvGrpSpPr>
            <p:grpSpPr bwMode="auto">
              <a:xfrm>
                <a:off x="3168" y="6048"/>
                <a:ext cx="1008" cy="1152"/>
                <a:chOff x="7200" y="4608"/>
                <a:chExt cx="1008" cy="1200"/>
              </a:xfrm>
            </p:grpSpPr>
            <p:sp>
              <p:nvSpPr>
                <p:cNvPr id="927" name="Oval 110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8" name="Oval 111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9" name="Oval 112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30" name="Oval 113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31" name="Oval 114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32" name="Oval 115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33" name="Oval 116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34" name="Oval 117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35" name="Oval 118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36" name="Oval 119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37" name="Oval 120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38" name="Oval 121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39" name="Oval 122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40" name="Oval 123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41" name="Oval 124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42" name="Oval 125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43" name="Oval 126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44" name="Oval 127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45" name="Oval 128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46" name="Oval 129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47" name="Oval 130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876" name="Group 131"/>
              <p:cNvGrpSpPr>
                <a:grpSpLocks/>
              </p:cNvGrpSpPr>
              <p:nvPr/>
            </p:nvGrpSpPr>
            <p:grpSpPr bwMode="auto">
              <a:xfrm>
                <a:off x="2160" y="6192"/>
                <a:ext cx="1008" cy="1152"/>
                <a:chOff x="7200" y="4608"/>
                <a:chExt cx="1008" cy="1200"/>
              </a:xfrm>
            </p:grpSpPr>
            <p:sp>
              <p:nvSpPr>
                <p:cNvPr id="906" name="Oval 132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07" name="Oval 133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08" name="Oval 134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09" name="Oval 135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0" name="Oval 136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1" name="Oval 137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2" name="Oval 138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3" name="Oval 139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4" name="Oval 140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5" name="Oval 141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6" name="Oval 142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7" name="Oval 143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8" name="Oval 144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9" name="Oval 145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0" name="Oval 146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1" name="Oval 147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2" name="Oval 148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3" name="Oval 149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4" name="Oval 150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5" name="Oval 151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6" name="Oval 152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877" name="Group 153"/>
              <p:cNvGrpSpPr>
                <a:grpSpLocks/>
              </p:cNvGrpSpPr>
              <p:nvPr/>
            </p:nvGrpSpPr>
            <p:grpSpPr bwMode="auto">
              <a:xfrm>
                <a:off x="2592" y="5040"/>
                <a:ext cx="864" cy="1152"/>
                <a:chOff x="7200" y="4608"/>
                <a:chExt cx="1008" cy="1200"/>
              </a:xfrm>
            </p:grpSpPr>
            <p:sp>
              <p:nvSpPr>
                <p:cNvPr id="885" name="Oval 154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86" name="Oval 155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87" name="Oval 156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88" name="Oval 157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89" name="Oval 158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90" name="Oval 159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91" name="Oval 160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92" name="Oval 161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93" name="Oval 162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94" name="Oval 163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95" name="Oval 164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96" name="Oval 165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97" name="Oval 166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98" name="Oval 167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99" name="Oval 168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00" name="Oval 169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01" name="Oval 170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02" name="Oval 171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03" name="Oval 172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04" name="Oval 173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05" name="Oval 174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878" name="Oval 175"/>
              <p:cNvSpPr>
                <a:spLocks noChangeArrowheads="1"/>
              </p:cNvSpPr>
              <p:nvPr/>
            </p:nvSpPr>
            <p:spPr bwMode="auto">
              <a:xfrm>
                <a:off x="3600" y="4896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79" name="Oval 176"/>
              <p:cNvSpPr>
                <a:spLocks noChangeArrowheads="1"/>
              </p:cNvSpPr>
              <p:nvPr/>
            </p:nvSpPr>
            <p:spPr bwMode="auto">
              <a:xfrm>
                <a:off x="3168" y="6048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80" name="Oval 177"/>
              <p:cNvSpPr>
                <a:spLocks noChangeArrowheads="1"/>
              </p:cNvSpPr>
              <p:nvPr/>
            </p:nvSpPr>
            <p:spPr bwMode="auto">
              <a:xfrm>
                <a:off x="2736" y="7200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81" name="Oval 178"/>
              <p:cNvSpPr>
                <a:spLocks noChangeArrowheads="1"/>
              </p:cNvSpPr>
              <p:nvPr/>
            </p:nvSpPr>
            <p:spPr bwMode="auto">
              <a:xfrm>
                <a:off x="3744" y="7056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82" name="Oval 179"/>
              <p:cNvSpPr>
                <a:spLocks noChangeArrowheads="1"/>
              </p:cNvSpPr>
              <p:nvPr/>
            </p:nvSpPr>
            <p:spPr bwMode="auto">
              <a:xfrm>
                <a:off x="4176" y="6048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83" name="Oval 180"/>
              <p:cNvSpPr>
                <a:spLocks noChangeArrowheads="1"/>
              </p:cNvSpPr>
              <p:nvPr/>
            </p:nvSpPr>
            <p:spPr bwMode="auto">
              <a:xfrm>
                <a:off x="2160" y="6192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84" name="Oval 181"/>
              <p:cNvSpPr>
                <a:spLocks noChangeArrowheads="1"/>
              </p:cNvSpPr>
              <p:nvPr/>
            </p:nvSpPr>
            <p:spPr bwMode="auto">
              <a:xfrm>
                <a:off x="2592" y="5040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" name="Group 182"/>
            <p:cNvGrpSpPr>
              <a:grpSpLocks/>
            </p:cNvGrpSpPr>
            <p:nvPr/>
          </p:nvGrpSpPr>
          <p:grpSpPr bwMode="auto">
            <a:xfrm>
              <a:off x="3312" y="5472"/>
              <a:ext cx="3052" cy="4896"/>
              <a:chOff x="2132" y="3600"/>
              <a:chExt cx="3052" cy="4896"/>
            </a:xfrm>
          </p:grpSpPr>
          <p:sp>
            <p:nvSpPr>
              <p:cNvPr id="694" name="AutoShape 183"/>
              <p:cNvSpPr>
                <a:spLocks noChangeArrowheads="1"/>
              </p:cNvSpPr>
              <p:nvPr/>
            </p:nvSpPr>
            <p:spPr bwMode="auto">
              <a:xfrm flipV="1">
                <a:off x="3716" y="5760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5" name="AutoShape 184"/>
              <p:cNvSpPr>
                <a:spLocks noChangeArrowheads="1"/>
              </p:cNvSpPr>
              <p:nvPr/>
            </p:nvSpPr>
            <p:spPr bwMode="auto">
              <a:xfrm flipV="1">
                <a:off x="2708" y="5904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6" name="AutoShape 185"/>
              <p:cNvSpPr>
                <a:spLocks noChangeArrowheads="1"/>
              </p:cNvSpPr>
              <p:nvPr/>
            </p:nvSpPr>
            <p:spPr bwMode="auto">
              <a:xfrm flipV="1">
                <a:off x="3140" y="4752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7" name="AutoShape 186"/>
              <p:cNvSpPr>
                <a:spLocks noChangeArrowheads="1"/>
              </p:cNvSpPr>
              <p:nvPr/>
            </p:nvSpPr>
            <p:spPr bwMode="auto">
              <a:xfrm flipV="1">
                <a:off x="4148" y="4752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8" name="AutoShape 187"/>
              <p:cNvSpPr>
                <a:spLocks noChangeArrowheads="1"/>
              </p:cNvSpPr>
              <p:nvPr/>
            </p:nvSpPr>
            <p:spPr bwMode="auto">
              <a:xfrm flipV="1">
                <a:off x="2132" y="4896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9" name="AutoShape 188"/>
              <p:cNvSpPr>
                <a:spLocks noChangeArrowheads="1"/>
              </p:cNvSpPr>
              <p:nvPr/>
            </p:nvSpPr>
            <p:spPr bwMode="auto">
              <a:xfrm flipV="1">
                <a:off x="2475" y="3744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00" name="AutoShape 189"/>
              <p:cNvSpPr>
                <a:spLocks noChangeArrowheads="1"/>
              </p:cNvSpPr>
              <p:nvPr/>
            </p:nvSpPr>
            <p:spPr bwMode="auto">
              <a:xfrm flipV="1">
                <a:off x="3503" y="3600"/>
                <a:ext cx="1036" cy="2448"/>
              </a:xfrm>
              <a:prstGeom prst="can">
                <a:avLst>
                  <a:gd name="adj" fmla="val 11505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01" name="Oval 190"/>
              <p:cNvSpPr>
                <a:spLocks noChangeArrowheads="1"/>
              </p:cNvSpPr>
              <p:nvPr/>
            </p:nvSpPr>
            <p:spPr bwMode="auto">
              <a:xfrm>
                <a:off x="2132" y="4752"/>
                <a:ext cx="3024" cy="37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702" name="Group 191"/>
              <p:cNvGrpSpPr>
                <a:grpSpLocks/>
              </p:cNvGrpSpPr>
              <p:nvPr/>
            </p:nvGrpSpPr>
            <p:grpSpPr bwMode="auto">
              <a:xfrm>
                <a:off x="3600" y="4896"/>
                <a:ext cx="864" cy="1152"/>
                <a:chOff x="7200" y="4608"/>
                <a:chExt cx="1008" cy="1200"/>
              </a:xfrm>
            </p:grpSpPr>
            <p:sp>
              <p:nvSpPr>
                <p:cNvPr id="842" name="Oval 192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43" name="Oval 193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44" name="Oval 194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45" name="Oval 195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46" name="Oval 196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47" name="Oval 197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48" name="Oval 198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49" name="Oval 199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50" name="Oval 200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51" name="Oval 201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52" name="Oval 202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53" name="Oval 203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54" name="Oval 204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55" name="Oval 205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56" name="Oval 206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57" name="Oval 207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58" name="Oval 208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59" name="Oval 209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60" name="Oval 210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61" name="Oval 211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62" name="Oval 212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03" name="Group 213"/>
              <p:cNvGrpSpPr>
                <a:grpSpLocks/>
              </p:cNvGrpSpPr>
              <p:nvPr/>
            </p:nvGrpSpPr>
            <p:grpSpPr bwMode="auto">
              <a:xfrm>
                <a:off x="2736" y="7200"/>
                <a:ext cx="1008" cy="1152"/>
                <a:chOff x="7200" y="4608"/>
                <a:chExt cx="1008" cy="1200"/>
              </a:xfrm>
            </p:grpSpPr>
            <p:sp>
              <p:nvSpPr>
                <p:cNvPr id="821" name="Oval 214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2" name="Oval 215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3" name="Oval 216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4" name="Oval 217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5" name="Oval 218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6" name="Oval 219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7" name="Oval 220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8" name="Oval 221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9" name="Oval 222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30" name="Oval 223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31" name="Oval 224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32" name="Oval 225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33" name="Oval 226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34" name="Oval 227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35" name="Oval 228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36" name="Oval 229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37" name="Oval 230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38" name="Oval 231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39" name="Oval 232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40" name="Oval 233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41" name="Oval 234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04" name="Group 235"/>
              <p:cNvGrpSpPr>
                <a:grpSpLocks/>
              </p:cNvGrpSpPr>
              <p:nvPr/>
            </p:nvGrpSpPr>
            <p:grpSpPr bwMode="auto">
              <a:xfrm>
                <a:off x="3744" y="7056"/>
                <a:ext cx="1008" cy="1008"/>
                <a:chOff x="7200" y="4608"/>
                <a:chExt cx="1008" cy="1200"/>
              </a:xfrm>
            </p:grpSpPr>
            <p:sp>
              <p:nvSpPr>
                <p:cNvPr id="800" name="Oval 236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01" name="Oval 237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02" name="Oval 238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03" name="Oval 239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04" name="Oval 240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05" name="Oval 241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06" name="Oval 242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07" name="Oval 243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08" name="Oval 244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09" name="Oval 245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10" name="Oval 246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11" name="Oval 247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12" name="Oval 248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13" name="Oval 249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14" name="Oval 250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15" name="Oval 251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16" name="Oval 252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17" name="Oval 253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18" name="Oval 254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19" name="Oval 255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0" name="Oval 256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05" name="Group 257"/>
              <p:cNvGrpSpPr>
                <a:grpSpLocks/>
              </p:cNvGrpSpPr>
              <p:nvPr/>
            </p:nvGrpSpPr>
            <p:grpSpPr bwMode="auto">
              <a:xfrm>
                <a:off x="4176" y="6048"/>
                <a:ext cx="1008" cy="1152"/>
                <a:chOff x="7200" y="4608"/>
                <a:chExt cx="1008" cy="1200"/>
              </a:xfrm>
            </p:grpSpPr>
            <p:sp>
              <p:nvSpPr>
                <p:cNvPr id="779" name="Oval 258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80" name="Oval 259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81" name="Oval 260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82" name="Oval 261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83" name="Oval 262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84" name="Oval 263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85" name="Oval 264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86" name="Oval 265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87" name="Oval 266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88" name="Oval 267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89" name="Oval 268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90" name="Oval 269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91" name="Oval 270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92" name="Oval 271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93" name="Oval 272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94" name="Oval 273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95" name="Oval 274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96" name="Oval 275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97" name="Oval 276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98" name="Oval 277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99" name="Oval 278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06" name="Group 279"/>
              <p:cNvGrpSpPr>
                <a:grpSpLocks/>
              </p:cNvGrpSpPr>
              <p:nvPr/>
            </p:nvGrpSpPr>
            <p:grpSpPr bwMode="auto">
              <a:xfrm>
                <a:off x="3168" y="6048"/>
                <a:ext cx="1008" cy="1152"/>
                <a:chOff x="7200" y="4608"/>
                <a:chExt cx="1008" cy="1200"/>
              </a:xfrm>
            </p:grpSpPr>
            <p:sp>
              <p:nvSpPr>
                <p:cNvPr id="758" name="Oval 280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59" name="Oval 281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60" name="Oval 282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61" name="Oval 283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62" name="Oval 284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63" name="Oval 285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64" name="Oval 286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65" name="Oval 287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66" name="Oval 288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67" name="Oval 289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68" name="Oval 290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69" name="Oval 291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0" name="Oval 292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1" name="Oval 293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" name="Oval 294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" name="Oval 295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4" name="Oval 296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5" name="Oval 297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6" name="Oval 298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7" name="Oval 299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" name="Oval 300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07" name="Group 301"/>
              <p:cNvGrpSpPr>
                <a:grpSpLocks/>
              </p:cNvGrpSpPr>
              <p:nvPr/>
            </p:nvGrpSpPr>
            <p:grpSpPr bwMode="auto">
              <a:xfrm>
                <a:off x="2160" y="6192"/>
                <a:ext cx="1008" cy="1152"/>
                <a:chOff x="7200" y="4608"/>
                <a:chExt cx="1008" cy="1200"/>
              </a:xfrm>
            </p:grpSpPr>
            <p:sp>
              <p:nvSpPr>
                <p:cNvPr id="737" name="Oval 302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38" name="Oval 303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39" name="Oval 304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40" name="Oval 305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41" name="Oval 306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42" name="Oval 307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43" name="Oval 308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44" name="Oval 309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45" name="Oval 310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46" name="Oval 311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47" name="Oval 312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48" name="Oval 313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49" name="Oval 314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50" name="Oval 315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51" name="Oval 316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52" name="Oval 317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53" name="Oval 318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54" name="Oval 319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55" name="Oval 320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56" name="Oval 321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57" name="Oval 322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08" name="Group 323"/>
              <p:cNvGrpSpPr>
                <a:grpSpLocks/>
              </p:cNvGrpSpPr>
              <p:nvPr/>
            </p:nvGrpSpPr>
            <p:grpSpPr bwMode="auto">
              <a:xfrm>
                <a:off x="2592" y="5040"/>
                <a:ext cx="864" cy="1152"/>
                <a:chOff x="7200" y="4608"/>
                <a:chExt cx="1008" cy="1200"/>
              </a:xfrm>
            </p:grpSpPr>
            <p:sp>
              <p:nvSpPr>
                <p:cNvPr id="716" name="Oval 324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17" name="Oval 325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18" name="Oval 326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19" name="Oval 327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0" name="Oval 328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1" name="Oval 329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2" name="Oval 330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3" name="Oval 331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4" name="Oval 332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5" name="Oval 333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6" name="Oval 334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7" name="Oval 335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8" name="Oval 336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9" name="Oval 337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30" name="Oval 338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31" name="Oval 339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32" name="Oval 340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33" name="Oval 341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34" name="Oval 342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35" name="Oval 343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36" name="Oval 344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709" name="Oval 345"/>
              <p:cNvSpPr>
                <a:spLocks noChangeArrowheads="1"/>
              </p:cNvSpPr>
              <p:nvPr/>
            </p:nvSpPr>
            <p:spPr bwMode="auto">
              <a:xfrm>
                <a:off x="3600" y="4896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0" name="Oval 346"/>
              <p:cNvSpPr>
                <a:spLocks noChangeArrowheads="1"/>
              </p:cNvSpPr>
              <p:nvPr/>
            </p:nvSpPr>
            <p:spPr bwMode="auto">
              <a:xfrm>
                <a:off x="3168" y="6048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1" name="Oval 347"/>
              <p:cNvSpPr>
                <a:spLocks noChangeArrowheads="1"/>
              </p:cNvSpPr>
              <p:nvPr/>
            </p:nvSpPr>
            <p:spPr bwMode="auto">
              <a:xfrm>
                <a:off x="2736" y="7200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2" name="Oval 348"/>
              <p:cNvSpPr>
                <a:spLocks noChangeArrowheads="1"/>
              </p:cNvSpPr>
              <p:nvPr/>
            </p:nvSpPr>
            <p:spPr bwMode="auto">
              <a:xfrm>
                <a:off x="3744" y="7056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3" name="Oval 349"/>
              <p:cNvSpPr>
                <a:spLocks noChangeArrowheads="1"/>
              </p:cNvSpPr>
              <p:nvPr/>
            </p:nvSpPr>
            <p:spPr bwMode="auto">
              <a:xfrm>
                <a:off x="4176" y="6048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4" name="Oval 350"/>
              <p:cNvSpPr>
                <a:spLocks noChangeArrowheads="1"/>
              </p:cNvSpPr>
              <p:nvPr/>
            </p:nvSpPr>
            <p:spPr bwMode="auto">
              <a:xfrm>
                <a:off x="2160" y="6192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5" name="Oval 351"/>
              <p:cNvSpPr>
                <a:spLocks noChangeArrowheads="1"/>
              </p:cNvSpPr>
              <p:nvPr/>
            </p:nvSpPr>
            <p:spPr bwMode="auto">
              <a:xfrm>
                <a:off x="2592" y="5040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8" name="Group 352"/>
            <p:cNvGrpSpPr>
              <a:grpSpLocks/>
            </p:cNvGrpSpPr>
            <p:nvPr/>
          </p:nvGrpSpPr>
          <p:grpSpPr bwMode="auto">
            <a:xfrm>
              <a:off x="6048" y="5762"/>
              <a:ext cx="1372" cy="2163"/>
              <a:chOff x="2132" y="3600"/>
              <a:chExt cx="3052" cy="4896"/>
            </a:xfrm>
          </p:grpSpPr>
          <p:sp>
            <p:nvSpPr>
              <p:cNvPr id="525" name="AutoShape 353"/>
              <p:cNvSpPr>
                <a:spLocks noChangeArrowheads="1"/>
              </p:cNvSpPr>
              <p:nvPr/>
            </p:nvSpPr>
            <p:spPr bwMode="auto">
              <a:xfrm flipV="1">
                <a:off x="3716" y="5760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6" name="AutoShape 354"/>
              <p:cNvSpPr>
                <a:spLocks noChangeArrowheads="1"/>
              </p:cNvSpPr>
              <p:nvPr/>
            </p:nvSpPr>
            <p:spPr bwMode="auto">
              <a:xfrm flipV="1">
                <a:off x="2708" y="5904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7" name="AutoShape 355"/>
              <p:cNvSpPr>
                <a:spLocks noChangeArrowheads="1"/>
              </p:cNvSpPr>
              <p:nvPr/>
            </p:nvSpPr>
            <p:spPr bwMode="auto">
              <a:xfrm flipV="1">
                <a:off x="3140" y="4752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8" name="AutoShape 356"/>
              <p:cNvSpPr>
                <a:spLocks noChangeArrowheads="1"/>
              </p:cNvSpPr>
              <p:nvPr/>
            </p:nvSpPr>
            <p:spPr bwMode="auto">
              <a:xfrm flipV="1">
                <a:off x="4148" y="4752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9" name="AutoShape 357"/>
              <p:cNvSpPr>
                <a:spLocks noChangeArrowheads="1"/>
              </p:cNvSpPr>
              <p:nvPr/>
            </p:nvSpPr>
            <p:spPr bwMode="auto">
              <a:xfrm flipV="1">
                <a:off x="2132" y="4896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0" name="AutoShape 358"/>
              <p:cNvSpPr>
                <a:spLocks noChangeArrowheads="1"/>
              </p:cNvSpPr>
              <p:nvPr/>
            </p:nvSpPr>
            <p:spPr bwMode="auto">
              <a:xfrm flipV="1">
                <a:off x="2475" y="3744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1" name="AutoShape 359"/>
              <p:cNvSpPr>
                <a:spLocks noChangeArrowheads="1"/>
              </p:cNvSpPr>
              <p:nvPr/>
            </p:nvSpPr>
            <p:spPr bwMode="auto">
              <a:xfrm flipV="1">
                <a:off x="3503" y="3600"/>
                <a:ext cx="1036" cy="2448"/>
              </a:xfrm>
              <a:prstGeom prst="can">
                <a:avLst>
                  <a:gd name="adj" fmla="val 11505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2" name="Oval 360"/>
              <p:cNvSpPr>
                <a:spLocks noChangeArrowheads="1"/>
              </p:cNvSpPr>
              <p:nvPr/>
            </p:nvSpPr>
            <p:spPr bwMode="auto">
              <a:xfrm>
                <a:off x="2132" y="4752"/>
                <a:ext cx="3024" cy="37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533" name="Group 361"/>
              <p:cNvGrpSpPr>
                <a:grpSpLocks/>
              </p:cNvGrpSpPr>
              <p:nvPr/>
            </p:nvGrpSpPr>
            <p:grpSpPr bwMode="auto">
              <a:xfrm>
                <a:off x="3600" y="4896"/>
                <a:ext cx="864" cy="1152"/>
                <a:chOff x="7200" y="4608"/>
                <a:chExt cx="1008" cy="1200"/>
              </a:xfrm>
            </p:grpSpPr>
            <p:sp>
              <p:nvSpPr>
                <p:cNvPr id="673" name="Oval 362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74" name="Oval 363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75" name="Oval 364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76" name="Oval 365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77" name="Oval 366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78" name="Oval 367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79" name="Oval 368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80" name="Oval 369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81" name="Oval 370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82" name="Oval 371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83" name="Oval 372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84" name="Oval 373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85" name="Oval 374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86" name="Oval 375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87" name="Oval 376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88" name="Oval 377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89" name="Oval 378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90" name="Oval 379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91" name="Oval 380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92" name="Oval 381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93" name="Oval 382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34" name="Group 383"/>
              <p:cNvGrpSpPr>
                <a:grpSpLocks/>
              </p:cNvGrpSpPr>
              <p:nvPr/>
            </p:nvGrpSpPr>
            <p:grpSpPr bwMode="auto">
              <a:xfrm>
                <a:off x="2736" y="7200"/>
                <a:ext cx="1008" cy="1152"/>
                <a:chOff x="7200" y="4608"/>
                <a:chExt cx="1008" cy="1200"/>
              </a:xfrm>
            </p:grpSpPr>
            <p:sp>
              <p:nvSpPr>
                <p:cNvPr id="652" name="Oval 384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53" name="Oval 385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54" name="Oval 386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55" name="Oval 387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56" name="Oval 388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57" name="Oval 389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58" name="Oval 390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59" name="Oval 391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60" name="Oval 392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61" name="Oval 393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62" name="Oval 394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63" name="Oval 395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64" name="Oval 396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65" name="Oval 397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66" name="Oval 398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67" name="Oval 399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68" name="Oval 400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69" name="Oval 401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70" name="Oval 402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71" name="Oval 403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72" name="Oval 404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35" name="Group 405"/>
              <p:cNvGrpSpPr>
                <a:grpSpLocks/>
              </p:cNvGrpSpPr>
              <p:nvPr/>
            </p:nvGrpSpPr>
            <p:grpSpPr bwMode="auto">
              <a:xfrm>
                <a:off x="3744" y="7056"/>
                <a:ext cx="1008" cy="1008"/>
                <a:chOff x="7200" y="4608"/>
                <a:chExt cx="1008" cy="1200"/>
              </a:xfrm>
            </p:grpSpPr>
            <p:sp>
              <p:nvSpPr>
                <p:cNvPr id="631" name="Oval 406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2" name="Oval 407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3" name="Oval 408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4" name="Oval 409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5" name="Oval 410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6" name="Oval 411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7" name="Oval 412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8" name="Oval 413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9" name="Oval 414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40" name="Oval 415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41" name="Oval 416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42" name="Oval 417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43" name="Oval 418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44" name="Oval 419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45" name="Oval 420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46" name="Oval 421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47" name="Oval 422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48" name="Oval 423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49" name="Oval 424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50" name="Oval 425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51" name="Oval 426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36" name="Group 427"/>
              <p:cNvGrpSpPr>
                <a:grpSpLocks/>
              </p:cNvGrpSpPr>
              <p:nvPr/>
            </p:nvGrpSpPr>
            <p:grpSpPr bwMode="auto">
              <a:xfrm>
                <a:off x="4176" y="6048"/>
                <a:ext cx="1008" cy="1152"/>
                <a:chOff x="7200" y="4608"/>
                <a:chExt cx="1008" cy="1200"/>
              </a:xfrm>
            </p:grpSpPr>
            <p:sp>
              <p:nvSpPr>
                <p:cNvPr id="610" name="Oval 428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11" name="Oval 429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12" name="Oval 430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13" name="Oval 431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14" name="Oval 432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15" name="Oval 433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16" name="Oval 434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17" name="Oval 435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18" name="Oval 436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19" name="Oval 437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0" name="Oval 438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1" name="Oval 439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2" name="Oval 440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3" name="Oval 441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4" name="Oval 442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5" name="Oval 443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6" name="Oval 444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7" name="Oval 445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8" name="Oval 446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9" name="Oval 447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0" name="Oval 448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37" name="Group 449"/>
              <p:cNvGrpSpPr>
                <a:grpSpLocks/>
              </p:cNvGrpSpPr>
              <p:nvPr/>
            </p:nvGrpSpPr>
            <p:grpSpPr bwMode="auto">
              <a:xfrm>
                <a:off x="3168" y="6048"/>
                <a:ext cx="1008" cy="1152"/>
                <a:chOff x="7200" y="4608"/>
                <a:chExt cx="1008" cy="1200"/>
              </a:xfrm>
            </p:grpSpPr>
            <p:sp>
              <p:nvSpPr>
                <p:cNvPr id="589" name="Oval 450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90" name="Oval 451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91" name="Oval 452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92" name="Oval 453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93" name="Oval 454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94" name="Oval 455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95" name="Oval 456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96" name="Oval 457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97" name="Oval 458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98" name="Oval 459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99" name="Oval 460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00" name="Oval 461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01" name="Oval 462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02" name="Oval 463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03" name="Oval 464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04" name="Oval 465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05" name="Oval 466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06" name="Oval 467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07" name="Oval 468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08" name="Oval 469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09" name="Oval 470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38" name="Group 471"/>
              <p:cNvGrpSpPr>
                <a:grpSpLocks/>
              </p:cNvGrpSpPr>
              <p:nvPr/>
            </p:nvGrpSpPr>
            <p:grpSpPr bwMode="auto">
              <a:xfrm>
                <a:off x="2160" y="6192"/>
                <a:ext cx="1008" cy="1152"/>
                <a:chOff x="7200" y="4608"/>
                <a:chExt cx="1008" cy="1200"/>
              </a:xfrm>
            </p:grpSpPr>
            <p:sp>
              <p:nvSpPr>
                <p:cNvPr id="568" name="Oval 472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69" name="Oval 473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0" name="Oval 474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1" name="Oval 475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2" name="Oval 476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3" name="Oval 477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4" name="Oval 478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5" name="Oval 479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6" name="Oval 480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7" name="Oval 481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8" name="Oval 482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9" name="Oval 483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80" name="Oval 484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81" name="Oval 485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82" name="Oval 486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83" name="Oval 487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84" name="Oval 488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85" name="Oval 489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86" name="Oval 490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87" name="Oval 491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88" name="Oval 492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39" name="Group 493"/>
              <p:cNvGrpSpPr>
                <a:grpSpLocks/>
              </p:cNvGrpSpPr>
              <p:nvPr/>
            </p:nvGrpSpPr>
            <p:grpSpPr bwMode="auto">
              <a:xfrm>
                <a:off x="2592" y="5040"/>
                <a:ext cx="864" cy="1152"/>
                <a:chOff x="7200" y="4608"/>
                <a:chExt cx="1008" cy="1200"/>
              </a:xfrm>
            </p:grpSpPr>
            <p:sp>
              <p:nvSpPr>
                <p:cNvPr id="547" name="Oval 494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48" name="Oval 495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49" name="Oval 496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50" name="Oval 497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51" name="Oval 498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52" name="Oval 499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53" name="Oval 500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54" name="Oval 501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55" name="Oval 502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56" name="Oval 503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57" name="Oval 504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58" name="Oval 505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59" name="Oval 506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60" name="Oval 507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61" name="Oval 508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62" name="Oval 509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63" name="Oval 510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64" name="Oval 511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65" name="Oval 512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66" name="Oval 513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67" name="Oval 514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540" name="Oval 515"/>
              <p:cNvSpPr>
                <a:spLocks noChangeArrowheads="1"/>
              </p:cNvSpPr>
              <p:nvPr/>
            </p:nvSpPr>
            <p:spPr bwMode="auto">
              <a:xfrm>
                <a:off x="3600" y="4896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1" name="Oval 516"/>
              <p:cNvSpPr>
                <a:spLocks noChangeArrowheads="1"/>
              </p:cNvSpPr>
              <p:nvPr/>
            </p:nvSpPr>
            <p:spPr bwMode="auto">
              <a:xfrm>
                <a:off x="3168" y="6048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2" name="Oval 517"/>
              <p:cNvSpPr>
                <a:spLocks noChangeArrowheads="1"/>
              </p:cNvSpPr>
              <p:nvPr/>
            </p:nvSpPr>
            <p:spPr bwMode="auto">
              <a:xfrm>
                <a:off x="2736" y="7200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3" name="Oval 518"/>
              <p:cNvSpPr>
                <a:spLocks noChangeArrowheads="1"/>
              </p:cNvSpPr>
              <p:nvPr/>
            </p:nvSpPr>
            <p:spPr bwMode="auto">
              <a:xfrm>
                <a:off x="3744" y="7056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4" name="Oval 519"/>
              <p:cNvSpPr>
                <a:spLocks noChangeArrowheads="1"/>
              </p:cNvSpPr>
              <p:nvPr/>
            </p:nvSpPr>
            <p:spPr bwMode="auto">
              <a:xfrm>
                <a:off x="4176" y="6048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5" name="Oval 520"/>
              <p:cNvSpPr>
                <a:spLocks noChangeArrowheads="1"/>
              </p:cNvSpPr>
              <p:nvPr/>
            </p:nvSpPr>
            <p:spPr bwMode="auto">
              <a:xfrm>
                <a:off x="2160" y="6192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6" name="Oval 521"/>
              <p:cNvSpPr>
                <a:spLocks noChangeArrowheads="1"/>
              </p:cNvSpPr>
              <p:nvPr/>
            </p:nvSpPr>
            <p:spPr bwMode="auto">
              <a:xfrm>
                <a:off x="2592" y="5040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9" name="Group 522"/>
            <p:cNvGrpSpPr>
              <a:grpSpLocks/>
            </p:cNvGrpSpPr>
            <p:nvPr/>
          </p:nvGrpSpPr>
          <p:grpSpPr bwMode="auto">
            <a:xfrm>
              <a:off x="1008" y="3024"/>
              <a:ext cx="3052" cy="4896"/>
              <a:chOff x="2132" y="3600"/>
              <a:chExt cx="3052" cy="4896"/>
            </a:xfrm>
          </p:grpSpPr>
          <p:sp>
            <p:nvSpPr>
              <p:cNvPr id="356" name="AutoShape 523"/>
              <p:cNvSpPr>
                <a:spLocks noChangeArrowheads="1"/>
              </p:cNvSpPr>
              <p:nvPr/>
            </p:nvSpPr>
            <p:spPr bwMode="auto">
              <a:xfrm flipV="1">
                <a:off x="3716" y="5760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7" name="AutoShape 524"/>
              <p:cNvSpPr>
                <a:spLocks noChangeArrowheads="1"/>
              </p:cNvSpPr>
              <p:nvPr/>
            </p:nvSpPr>
            <p:spPr bwMode="auto">
              <a:xfrm flipV="1">
                <a:off x="2708" y="5904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8" name="AutoShape 525"/>
              <p:cNvSpPr>
                <a:spLocks noChangeArrowheads="1"/>
              </p:cNvSpPr>
              <p:nvPr/>
            </p:nvSpPr>
            <p:spPr bwMode="auto">
              <a:xfrm flipV="1">
                <a:off x="3140" y="4752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9" name="AutoShape 526"/>
              <p:cNvSpPr>
                <a:spLocks noChangeArrowheads="1"/>
              </p:cNvSpPr>
              <p:nvPr/>
            </p:nvSpPr>
            <p:spPr bwMode="auto">
              <a:xfrm flipV="1">
                <a:off x="4148" y="4752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0" name="AutoShape 527"/>
              <p:cNvSpPr>
                <a:spLocks noChangeArrowheads="1"/>
              </p:cNvSpPr>
              <p:nvPr/>
            </p:nvSpPr>
            <p:spPr bwMode="auto">
              <a:xfrm flipV="1">
                <a:off x="2132" y="4896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1" name="AutoShape 528"/>
              <p:cNvSpPr>
                <a:spLocks noChangeArrowheads="1"/>
              </p:cNvSpPr>
              <p:nvPr/>
            </p:nvSpPr>
            <p:spPr bwMode="auto">
              <a:xfrm flipV="1">
                <a:off x="2475" y="3744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2" name="AutoShape 529"/>
              <p:cNvSpPr>
                <a:spLocks noChangeArrowheads="1"/>
              </p:cNvSpPr>
              <p:nvPr/>
            </p:nvSpPr>
            <p:spPr bwMode="auto">
              <a:xfrm flipV="1">
                <a:off x="3503" y="3600"/>
                <a:ext cx="1036" cy="2448"/>
              </a:xfrm>
              <a:prstGeom prst="can">
                <a:avLst>
                  <a:gd name="adj" fmla="val 11505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3" name="Oval 530"/>
              <p:cNvSpPr>
                <a:spLocks noChangeArrowheads="1"/>
              </p:cNvSpPr>
              <p:nvPr/>
            </p:nvSpPr>
            <p:spPr bwMode="auto">
              <a:xfrm>
                <a:off x="2132" y="4752"/>
                <a:ext cx="3024" cy="37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64" name="Group 531"/>
              <p:cNvGrpSpPr>
                <a:grpSpLocks/>
              </p:cNvGrpSpPr>
              <p:nvPr/>
            </p:nvGrpSpPr>
            <p:grpSpPr bwMode="auto">
              <a:xfrm>
                <a:off x="3600" y="4896"/>
                <a:ext cx="864" cy="1152"/>
                <a:chOff x="7200" y="4608"/>
                <a:chExt cx="1008" cy="1200"/>
              </a:xfrm>
            </p:grpSpPr>
            <p:sp>
              <p:nvSpPr>
                <p:cNvPr id="504" name="Oval 532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5" name="Oval 533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6" name="Oval 534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7" name="Oval 535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8" name="Oval 536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9" name="Oval 537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0" name="Oval 538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1" name="Oval 539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2" name="Oval 540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3" name="Oval 541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4" name="Oval 542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5" name="Oval 543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6" name="Oval 544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7" name="Oval 545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8" name="Oval 546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9" name="Oval 547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0" name="Oval 548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1" name="Oval 549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2" name="Oval 550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" name="Oval 551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4" name="Oval 552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365" name="Group 553"/>
              <p:cNvGrpSpPr>
                <a:grpSpLocks/>
              </p:cNvGrpSpPr>
              <p:nvPr/>
            </p:nvGrpSpPr>
            <p:grpSpPr bwMode="auto">
              <a:xfrm>
                <a:off x="2736" y="7200"/>
                <a:ext cx="1008" cy="1152"/>
                <a:chOff x="7200" y="4608"/>
                <a:chExt cx="1008" cy="1200"/>
              </a:xfrm>
            </p:grpSpPr>
            <p:sp>
              <p:nvSpPr>
                <p:cNvPr id="483" name="Oval 554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4" name="Oval 555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5" name="Oval 556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6" name="Oval 557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7" name="Oval 558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8" name="Oval 559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9" name="Oval 560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0" name="Oval 561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" name="Oval 562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" name="Oval 563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" name="Oval 564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" name="Oval 565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5" name="Oval 566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6" name="Oval 567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7" name="Oval 568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8" name="Oval 569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9" name="Oval 570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0" name="Oval 571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1" name="Oval 572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2" name="Oval 573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3" name="Oval 574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366" name="Group 575"/>
              <p:cNvGrpSpPr>
                <a:grpSpLocks/>
              </p:cNvGrpSpPr>
              <p:nvPr/>
            </p:nvGrpSpPr>
            <p:grpSpPr bwMode="auto">
              <a:xfrm>
                <a:off x="3744" y="7056"/>
                <a:ext cx="1008" cy="1008"/>
                <a:chOff x="7200" y="4608"/>
                <a:chExt cx="1008" cy="1200"/>
              </a:xfrm>
            </p:grpSpPr>
            <p:sp>
              <p:nvSpPr>
                <p:cNvPr id="462" name="Oval 576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63" name="Oval 577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64" name="Oval 578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65" name="Oval 579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66" name="Oval 580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67" name="Oval 581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68" name="Oval 582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69" name="Oval 583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70" name="Oval 584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71" name="Oval 585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72" name="Oval 586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73" name="Oval 587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74" name="Oval 588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75" name="Oval 589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76" name="Oval 590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77" name="Oval 591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78" name="Oval 592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79" name="Oval 593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0" name="Oval 594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" name="Oval 595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2" name="Oval 596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367" name="Group 597"/>
              <p:cNvGrpSpPr>
                <a:grpSpLocks/>
              </p:cNvGrpSpPr>
              <p:nvPr/>
            </p:nvGrpSpPr>
            <p:grpSpPr bwMode="auto">
              <a:xfrm>
                <a:off x="4176" y="6048"/>
                <a:ext cx="1008" cy="1152"/>
                <a:chOff x="7200" y="4608"/>
                <a:chExt cx="1008" cy="1200"/>
              </a:xfrm>
            </p:grpSpPr>
            <p:sp>
              <p:nvSpPr>
                <p:cNvPr id="441" name="Oval 598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42" name="Oval 599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43" name="Oval 600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44" name="Oval 601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45" name="Oval 602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46" name="Oval 603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47" name="Oval 604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48" name="Oval 605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49" name="Oval 606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0" name="Oval 607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1" name="Oval 608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2" name="Oval 609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3" name="Oval 610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4" name="Oval 611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5" name="Oval 612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6" name="Oval 613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7" name="Oval 614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8" name="Oval 615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9" name="Oval 616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60" name="Oval 617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61" name="Oval 618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368" name="Group 619"/>
              <p:cNvGrpSpPr>
                <a:grpSpLocks/>
              </p:cNvGrpSpPr>
              <p:nvPr/>
            </p:nvGrpSpPr>
            <p:grpSpPr bwMode="auto">
              <a:xfrm>
                <a:off x="3168" y="6048"/>
                <a:ext cx="1008" cy="1152"/>
                <a:chOff x="7200" y="4608"/>
                <a:chExt cx="1008" cy="1200"/>
              </a:xfrm>
            </p:grpSpPr>
            <p:sp>
              <p:nvSpPr>
                <p:cNvPr id="420" name="Oval 620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1" name="Oval 621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2" name="Oval 622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3" name="Oval 623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4" name="Oval 624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5" name="Oval 625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6" name="Oval 626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7" name="Oval 627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8" name="Oval 628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9" name="Oval 629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30" name="Oval 630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31" name="Oval 631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32" name="Oval 632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33" name="Oval 633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34" name="Oval 634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35" name="Oval 635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36" name="Oval 636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37" name="Oval 637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38" name="Oval 638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39" name="Oval 639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40" name="Oval 640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369" name="Group 641"/>
              <p:cNvGrpSpPr>
                <a:grpSpLocks/>
              </p:cNvGrpSpPr>
              <p:nvPr/>
            </p:nvGrpSpPr>
            <p:grpSpPr bwMode="auto">
              <a:xfrm>
                <a:off x="2160" y="6192"/>
                <a:ext cx="1008" cy="1152"/>
                <a:chOff x="7200" y="4608"/>
                <a:chExt cx="1008" cy="1200"/>
              </a:xfrm>
            </p:grpSpPr>
            <p:sp>
              <p:nvSpPr>
                <p:cNvPr id="399" name="Oval 642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00" name="Oval 643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01" name="Oval 644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02" name="Oval 645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03" name="Oval 646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04" name="Oval 647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05" name="Oval 648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06" name="Oval 649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07" name="Oval 650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08" name="Oval 651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09" name="Oval 652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10" name="Oval 653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11" name="Oval 654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12" name="Oval 655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13" name="Oval 656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14" name="Oval 657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15" name="Oval 658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16" name="Oval 659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17" name="Oval 660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18" name="Oval 661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19" name="Oval 662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370" name="Group 663"/>
              <p:cNvGrpSpPr>
                <a:grpSpLocks/>
              </p:cNvGrpSpPr>
              <p:nvPr/>
            </p:nvGrpSpPr>
            <p:grpSpPr bwMode="auto">
              <a:xfrm>
                <a:off x="2592" y="5040"/>
                <a:ext cx="864" cy="1152"/>
                <a:chOff x="7200" y="4608"/>
                <a:chExt cx="1008" cy="1200"/>
              </a:xfrm>
            </p:grpSpPr>
            <p:sp>
              <p:nvSpPr>
                <p:cNvPr id="378" name="Oval 664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79" name="Oval 665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80" name="Oval 666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81" name="Oval 667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82" name="Oval 668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83" name="Oval 669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84" name="Oval 670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85" name="Oval 671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86" name="Oval 672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87" name="Oval 673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88" name="Oval 674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89" name="Oval 675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90" name="Oval 676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91" name="Oval 677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92" name="Oval 678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93" name="Oval 679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94" name="Oval 680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95" name="Oval 681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96" name="Oval 682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97" name="Oval 683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98" name="Oval 684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371" name="Oval 685"/>
              <p:cNvSpPr>
                <a:spLocks noChangeArrowheads="1"/>
              </p:cNvSpPr>
              <p:nvPr/>
            </p:nvSpPr>
            <p:spPr bwMode="auto">
              <a:xfrm>
                <a:off x="3600" y="4896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2" name="Oval 686"/>
              <p:cNvSpPr>
                <a:spLocks noChangeArrowheads="1"/>
              </p:cNvSpPr>
              <p:nvPr/>
            </p:nvSpPr>
            <p:spPr bwMode="auto">
              <a:xfrm>
                <a:off x="3168" y="6048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3" name="Oval 687"/>
              <p:cNvSpPr>
                <a:spLocks noChangeArrowheads="1"/>
              </p:cNvSpPr>
              <p:nvPr/>
            </p:nvSpPr>
            <p:spPr bwMode="auto">
              <a:xfrm>
                <a:off x="2736" y="7200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4" name="Oval 688"/>
              <p:cNvSpPr>
                <a:spLocks noChangeArrowheads="1"/>
              </p:cNvSpPr>
              <p:nvPr/>
            </p:nvSpPr>
            <p:spPr bwMode="auto">
              <a:xfrm>
                <a:off x="3744" y="7056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5" name="Oval 689"/>
              <p:cNvSpPr>
                <a:spLocks noChangeArrowheads="1"/>
              </p:cNvSpPr>
              <p:nvPr/>
            </p:nvSpPr>
            <p:spPr bwMode="auto">
              <a:xfrm>
                <a:off x="4176" y="6048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6" name="Oval 690"/>
              <p:cNvSpPr>
                <a:spLocks noChangeArrowheads="1"/>
              </p:cNvSpPr>
              <p:nvPr/>
            </p:nvSpPr>
            <p:spPr bwMode="auto">
              <a:xfrm>
                <a:off x="2160" y="6192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7" name="Oval 691"/>
              <p:cNvSpPr>
                <a:spLocks noChangeArrowheads="1"/>
              </p:cNvSpPr>
              <p:nvPr/>
            </p:nvSpPr>
            <p:spPr bwMode="auto">
              <a:xfrm>
                <a:off x="2592" y="5040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0" name="Group 692"/>
            <p:cNvGrpSpPr>
              <a:grpSpLocks/>
            </p:cNvGrpSpPr>
            <p:nvPr/>
          </p:nvGrpSpPr>
          <p:grpSpPr bwMode="auto">
            <a:xfrm>
              <a:off x="3888" y="1728"/>
              <a:ext cx="3052" cy="4896"/>
              <a:chOff x="2132" y="3600"/>
              <a:chExt cx="3052" cy="4896"/>
            </a:xfrm>
          </p:grpSpPr>
          <p:sp>
            <p:nvSpPr>
              <p:cNvPr id="187" name="AutoShape 693"/>
              <p:cNvSpPr>
                <a:spLocks noChangeArrowheads="1"/>
              </p:cNvSpPr>
              <p:nvPr/>
            </p:nvSpPr>
            <p:spPr bwMode="auto">
              <a:xfrm flipV="1">
                <a:off x="3716" y="5760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8" name="AutoShape 694"/>
              <p:cNvSpPr>
                <a:spLocks noChangeArrowheads="1"/>
              </p:cNvSpPr>
              <p:nvPr/>
            </p:nvSpPr>
            <p:spPr bwMode="auto">
              <a:xfrm flipV="1">
                <a:off x="2708" y="5904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9" name="AutoShape 695"/>
              <p:cNvSpPr>
                <a:spLocks noChangeArrowheads="1"/>
              </p:cNvSpPr>
              <p:nvPr/>
            </p:nvSpPr>
            <p:spPr bwMode="auto">
              <a:xfrm flipV="1">
                <a:off x="3140" y="4752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0" name="AutoShape 696"/>
              <p:cNvSpPr>
                <a:spLocks noChangeArrowheads="1"/>
              </p:cNvSpPr>
              <p:nvPr/>
            </p:nvSpPr>
            <p:spPr bwMode="auto">
              <a:xfrm flipV="1">
                <a:off x="4148" y="4752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1" name="AutoShape 697"/>
              <p:cNvSpPr>
                <a:spLocks noChangeArrowheads="1"/>
              </p:cNvSpPr>
              <p:nvPr/>
            </p:nvSpPr>
            <p:spPr bwMode="auto">
              <a:xfrm flipV="1">
                <a:off x="2132" y="4896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2" name="AutoShape 698"/>
              <p:cNvSpPr>
                <a:spLocks noChangeArrowheads="1"/>
              </p:cNvSpPr>
              <p:nvPr/>
            </p:nvSpPr>
            <p:spPr bwMode="auto">
              <a:xfrm flipV="1">
                <a:off x="2475" y="3744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3" name="AutoShape 699"/>
              <p:cNvSpPr>
                <a:spLocks noChangeArrowheads="1"/>
              </p:cNvSpPr>
              <p:nvPr/>
            </p:nvSpPr>
            <p:spPr bwMode="auto">
              <a:xfrm flipV="1">
                <a:off x="3503" y="3600"/>
                <a:ext cx="1036" cy="2448"/>
              </a:xfrm>
              <a:prstGeom prst="can">
                <a:avLst>
                  <a:gd name="adj" fmla="val 11505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" name="Oval 700"/>
              <p:cNvSpPr>
                <a:spLocks noChangeArrowheads="1"/>
              </p:cNvSpPr>
              <p:nvPr/>
            </p:nvSpPr>
            <p:spPr bwMode="auto">
              <a:xfrm>
                <a:off x="2132" y="4752"/>
                <a:ext cx="3024" cy="37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5" name="Group 701"/>
              <p:cNvGrpSpPr>
                <a:grpSpLocks/>
              </p:cNvGrpSpPr>
              <p:nvPr/>
            </p:nvGrpSpPr>
            <p:grpSpPr bwMode="auto">
              <a:xfrm>
                <a:off x="3600" y="4896"/>
                <a:ext cx="864" cy="1152"/>
                <a:chOff x="7200" y="4608"/>
                <a:chExt cx="1008" cy="1200"/>
              </a:xfrm>
            </p:grpSpPr>
            <p:sp>
              <p:nvSpPr>
                <p:cNvPr id="335" name="Oval 702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36" name="Oval 703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37" name="Oval 704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38" name="Oval 705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39" name="Oval 706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0" name="Oval 707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1" name="Oval 708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2" name="Oval 709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3" name="Oval 710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4" name="Oval 711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5" name="Oval 712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6" name="Oval 713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7" name="Oval 714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8" name="Oval 715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9" name="Oval 716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0" name="Oval 717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1" name="Oval 718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2" name="Oval 719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3" name="Oval 720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4" name="Oval 721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5" name="Oval 722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96" name="Group 723"/>
              <p:cNvGrpSpPr>
                <a:grpSpLocks/>
              </p:cNvGrpSpPr>
              <p:nvPr/>
            </p:nvGrpSpPr>
            <p:grpSpPr bwMode="auto">
              <a:xfrm>
                <a:off x="2736" y="7200"/>
                <a:ext cx="1008" cy="1152"/>
                <a:chOff x="7200" y="4608"/>
                <a:chExt cx="1008" cy="1200"/>
              </a:xfrm>
            </p:grpSpPr>
            <p:sp>
              <p:nvSpPr>
                <p:cNvPr id="314" name="Oval 724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15" name="Oval 725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16" name="Oval 726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17" name="Oval 727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18" name="Oval 728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19" name="Oval 729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20" name="Oval 730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21" name="Oval 731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22" name="Oval 732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23" name="Oval 733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24" name="Oval 734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25" name="Oval 735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26" name="Oval 736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27" name="Oval 737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28" name="Oval 738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29" name="Oval 739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30" name="Oval 740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31" name="Oval 741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32" name="Oval 742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33" name="Oval 743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34" name="Oval 744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97" name="Group 745"/>
              <p:cNvGrpSpPr>
                <a:grpSpLocks/>
              </p:cNvGrpSpPr>
              <p:nvPr/>
            </p:nvGrpSpPr>
            <p:grpSpPr bwMode="auto">
              <a:xfrm>
                <a:off x="3744" y="7056"/>
                <a:ext cx="1008" cy="1008"/>
                <a:chOff x="7200" y="4608"/>
                <a:chExt cx="1008" cy="1200"/>
              </a:xfrm>
            </p:grpSpPr>
            <p:sp>
              <p:nvSpPr>
                <p:cNvPr id="293" name="Oval 746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94" name="Oval 747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95" name="Oval 748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96" name="Oval 749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97" name="Oval 750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98" name="Oval 751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99" name="Oval 752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0" name="Oval 753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1" name="Oval 754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2" name="Oval 755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3" name="Oval 756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4" name="Oval 757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5" name="Oval 758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6" name="Oval 759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7" name="Oval 760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8" name="Oval 761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9" name="Oval 762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10" name="Oval 763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11" name="Oval 764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12" name="Oval 765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13" name="Oval 766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98" name="Group 767"/>
              <p:cNvGrpSpPr>
                <a:grpSpLocks/>
              </p:cNvGrpSpPr>
              <p:nvPr/>
            </p:nvGrpSpPr>
            <p:grpSpPr bwMode="auto">
              <a:xfrm>
                <a:off x="4176" y="6048"/>
                <a:ext cx="1008" cy="1152"/>
                <a:chOff x="7200" y="4608"/>
                <a:chExt cx="1008" cy="1200"/>
              </a:xfrm>
            </p:grpSpPr>
            <p:sp>
              <p:nvSpPr>
                <p:cNvPr id="272" name="Oval 768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73" name="Oval 769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74" name="Oval 770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75" name="Oval 771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76" name="Oval 772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77" name="Oval 773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78" name="Oval 774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79" name="Oval 775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0" name="Oval 776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1" name="Oval 777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2" name="Oval 778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3" name="Oval 779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4" name="Oval 780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5" name="Oval 781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6" name="Oval 782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" name="Oval 783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8" name="Oval 784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9" name="Oval 785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90" name="Oval 786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91" name="Oval 787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92" name="Oval 788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99" name="Group 789"/>
              <p:cNvGrpSpPr>
                <a:grpSpLocks/>
              </p:cNvGrpSpPr>
              <p:nvPr/>
            </p:nvGrpSpPr>
            <p:grpSpPr bwMode="auto">
              <a:xfrm>
                <a:off x="3168" y="6048"/>
                <a:ext cx="1008" cy="1152"/>
                <a:chOff x="7200" y="4608"/>
                <a:chExt cx="1008" cy="1200"/>
              </a:xfrm>
            </p:grpSpPr>
            <p:sp>
              <p:nvSpPr>
                <p:cNvPr id="251" name="Oval 790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2" name="Oval 791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3" name="Oval 792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4" name="Oval 793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5" name="Oval 794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" name="Oval 795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7" name="Oval 796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8" name="Oval 797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9" name="Oval 798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60" name="Oval 799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61" name="Oval 800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62" name="Oval 801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63" name="Oval 802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64" name="Oval 803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65" name="Oval 804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66" name="Oval 805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67" name="Oval 806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68" name="Oval 807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69" name="Oval 808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70" name="Oval 809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71" name="Oval 810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200" name="Group 811"/>
              <p:cNvGrpSpPr>
                <a:grpSpLocks/>
              </p:cNvGrpSpPr>
              <p:nvPr/>
            </p:nvGrpSpPr>
            <p:grpSpPr bwMode="auto">
              <a:xfrm>
                <a:off x="2160" y="6192"/>
                <a:ext cx="1008" cy="1152"/>
                <a:chOff x="7200" y="4608"/>
                <a:chExt cx="1008" cy="1200"/>
              </a:xfrm>
            </p:grpSpPr>
            <p:sp>
              <p:nvSpPr>
                <p:cNvPr id="230" name="Oval 812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1" name="Oval 813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2" name="Oval 814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3" name="Oval 815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4" name="Oval 816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5" name="Oval 817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6" name="Oval 818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7" name="Oval 819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8" name="Oval 820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9" name="Oval 821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0" name="Oval 822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1" name="Oval 823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2" name="Oval 824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3" name="Oval 825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4" name="Oval 826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5" name="Oval 827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" name="Oval 828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7" name="Oval 829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8" name="Oval 830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9" name="Oval 831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0" name="Oval 832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201" name="Group 833"/>
              <p:cNvGrpSpPr>
                <a:grpSpLocks/>
              </p:cNvGrpSpPr>
              <p:nvPr/>
            </p:nvGrpSpPr>
            <p:grpSpPr bwMode="auto">
              <a:xfrm>
                <a:off x="2592" y="5040"/>
                <a:ext cx="864" cy="1152"/>
                <a:chOff x="7200" y="4608"/>
                <a:chExt cx="1008" cy="1200"/>
              </a:xfrm>
            </p:grpSpPr>
            <p:sp>
              <p:nvSpPr>
                <p:cNvPr id="209" name="Oval 834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0" name="Oval 835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1" name="Oval 836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2" name="Oval 837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3" name="Oval 838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4" name="Oval 839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" name="Oval 840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6" name="Oval 841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7" name="Oval 842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8" name="Oval 843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9" name="Oval 844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0" name="Oval 845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1" name="Oval 846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2" name="Oval 847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3" name="Oval 848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4" name="Oval 849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" name="Oval 850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6" name="Oval 851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7" name="Oval 852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8" name="Oval 853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9" name="Oval 854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202" name="Oval 855"/>
              <p:cNvSpPr>
                <a:spLocks noChangeArrowheads="1"/>
              </p:cNvSpPr>
              <p:nvPr/>
            </p:nvSpPr>
            <p:spPr bwMode="auto">
              <a:xfrm>
                <a:off x="3600" y="4896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3" name="Oval 856"/>
              <p:cNvSpPr>
                <a:spLocks noChangeArrowheads="1"/>
              </p:cNvSpPr>
              <p:nvPr/>
            </p:nvSpPr>
            <p:spPr bwMode="auto">
              <a:xfrm>
                <a:off x="3168" y="6048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4" name="Oval 857"/>
              <p:cNvSpPr>
                <a:spLocks noChangeArrowheads="1"/>
              </p:cNvSpPr>
              <p:nvPr/>
            </p:nvSpPr>
            <p:spPr bwMode="auto">
              <a:xfrm>
                <a:off x="2736" y="7200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" name="Oval 858"/>
              <p:cNvSpPr>
                <a:spLocks noChangeArrowheads="1"/>
              </p:cNvSpPr>
              <p:nvPr/>
            </p:nvSpPr>
            <p:spPr bwMode="auto">
              <a:xfrm>
                <a:off x="3744" y="7056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" name="Oval 859"/>
              <p:cNvSpPr>
                <a:spLocks noChangeArrowheads="1"/>
              </p:cNvSpPr>
              <p:nvPr/>
            </p:nvSpPr>
            <p:spPr bwMode="auto">
              <a:xfrm>
                <a:off x="4176" y="6048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" name="Oval 860"/>
              <p:cNvSpPr>
                <a:spLocks noChangeArrowheads="1"/>
              </p:cNvSpPr>
              <p:nvPr/>
            </p:nvSpPr>
            <p:spPr bwMode="auto">
              <a:xfrm>
                <a:off x="2160" y="6192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8" name="Oval 861"/>
              <p:cNvSpPr>
                <a:spLocks noChangeArrowheads="1"/>
              </p:cNvSpPr>
              <p:nvPr/>
            </p:nvSpPr>
            <p:spPr bwMode="auto">
              <a:xfrm>
                <a:off x="2592" y="5040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1" name="Group 862"/>
            <p:cNvGrpSpPr>
              <a:grpSpLocks/>
            </p:cNvGrpSpPr>
            <p:nvPr/>
          </p:nvGrpSpPr>
          <p:grpSpPr bwMode="auto">
            <a:xfrm>
              <a:off x="7028" y="2448"/>
              <a:ext cx="3052" cy="4896"/>
              <a:chOff x="2132" y="3600"/>
              <a:chExt cx="3052" cy="4896"/>
            </a:xfrm>
          </p:grpSpPr>
          <p:sp>
            <p:nvSpPr>
              <p:cNvPr id="18" name="AutoShape 863"/>
              <p:cNvSpPr>
                <a:spLocks noChangeArrowheads="1"/>
              </p:cNvSpPr>
              <p:nvPr/>
            </p:nvSpPr>
            <p:spPr bwMode="auto">
              <a:xfrm flipV="1">
                <a:off x="3716" y="5760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" name="AutoShape 864"/>
              <p:cNvSpPr>
                <a:spLocks noChangeArrowheads="1"/>
              </p:cNvSpPr>
              <p:nvPr/>
            </p:nvSpPr>
            <p:spPr bwMode="auto">
              <a:xfrm flipV="1">
                <a:off x="2708" y="5904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" name="AutoShape 865"/>
              <p:cNvSpPr>
                <a:spLocks noChangeArrowheads="1"/>
              </p:cNvSpPr>
              <p:nvPr/>
            </p:nvSpPr>
            <p:spPr bwMode="auto">
              <a:xfrm flipV="1">
                <a:off x="3140" y="4752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AutoShape 866"/>
              <p:cNvSpPr>
                <a:spLocks noChangeArrowheads="1"/>
              </p:cNvSpPr>
              <p:nvPr/>
            </p:nvSpPr>
            <p:spPr bwMode="auto">
              <a:xfrm flipV="1">
                <a:off x="4148" y="4752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AutoShape 867"/>
              <p:cNvSpPr>
                <a:spLocks noChangeArrowheads="1"/>
              </p:cNvSpPr>
              <p:nvPr/>
            </p:nvSpPr>
            <p:spPr bwMode="auto">
              <a:xfrm flipV="1">
                <a:off x="2132" y="4896"/>
                <a:ext cx="1036" cy="2448"/>
              </a:xfrm>
              <a:prstGeom prst="can">
                <a:avLst>
                  <a:gd name="adj" fmla="val 1181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" name="AutoShape 868"/>
              <p:cNvSpPr>
                <a:spLocks noChangeArrowheads="1"/>
              </p:cNvSpPr>
              <p:nvPr/>
            </p:nvSpPr>
            <p:spPr bwMode="auto">
              <a:xfrm flipV="1">
                <a:off x="2475" y="3744"/>
                <a:ext cx="1035" cy="2448"/>
              </a:xfrm>
              <a:prstGeom prst="can">
                <a:avLst>
                  <a:gd name="adj" fmla="val 1182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AutoShape 869"/>
              <p:cNvSpPr>
                <a:spLocks noChangeArrowheads="1"/>
              </p:cNvSpPr>
              <p:nvPr/>
            </p:nvSpPr>
            <p:spPr bwMode="auto">
              <a:xfrm flipV="1">
                <a:off x="3503" y="3600"/>
                <a:ext cx="1036" cy="2448"/>
              </a:xfrm>
              <a:prstGeom prst="can">
                <a:avLst>
                  <a:gd name="adj" fmla="val 11505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Oval 870"/>
              <p:cNvSpPr>
                <a:spLocks noChangeArrowheads="1"/>
              </p:cNvSpPr>
              <p:nvPr/>
            </p:nvSpPr>
            <p:spPr bwMode="auto">
              <a:xfrm>
                <a:off x="2132" y="4752"/>
                <a:ext cx="3024" cy="37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6" name="Group 871"/>
              <p:cNvGrpSpPr>
                <a:grpSpLocks/>
              </p:cNvGrpSpPr>
              <p:nvPr/>
            </p:nvGrpSpPr>
            <p:grpSpPr bwMode="auto">
              <a:xfrm>
                <a:off x="3600" y="4896"/>
                <a:ext cx="864" cy="1152"/>
                <a:chOff x="7200" y="4608"/>
                <a:chExt cx="1008" cy="1200"/>
              </a:xfrm>
            </p:grpSpPr>
            <p:sp>
              <p:nvSpPr>
                <p:cNvPr id="166" name="Oval 872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7" name="Oval 873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8" name="Oval 874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9" name="Oval 875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0" name="Oval 876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1" name="Oval 877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2" name="Oval 878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3" name="Oval 879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" name="Oval 880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5" name="Oval 881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6" name="Oval 882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7" name="Oval 883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8" name="Oval 884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9" name="Oval 885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0" name="Oval 886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1" name="Oval 887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2" name="Oval 888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3" name="Oval 889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" name="Oval 890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5" name="Oval 891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6" name="Oval 892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27" name="Group 893"/>
              <p:cNvGrpSpPr>
                <a:grpSpLocks/>
              </p:cNvGrpSpPr>
              <p:nvPr/>
            </p:nvGrpSpPr>
            <p:grpSpPr bwMode="auto">
              <a:xfrm>
                <a:off x="2736" y="7200"/>
                <a:ext cx="1008" cy="1152"/>
                <a:chOff x="7200" y="4608"/>
                <a:chExt cx="1008" cy="1200"/>
              </a:xfrm>
            </p:grpSpPr>
            <p:sp>
              <p:nvSpPr>
                <p:cNvPr id="145" name="Oval 894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6" name="Oval 895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7" name="Oval 896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" name="Oval 897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9" name="Oval 898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0" name="Oval 899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" name="Oval 900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" name="Oval 901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" name="Oval 902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4" name="Oval 903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5" name="Oval 904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6" name="Oval 905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7" name="Oval 906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8" name="Oval 907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9" name="Oval 908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0" name="Oval 909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1" name="Oval 910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2" name="Oval 911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3" name="Oval 912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4" name="Oval 913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5" name="Oval 914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28" name="Group 915"/>
              <p:cNvGrpSpPr>
                <a:grpSpLocks/>
              </p:cNvGrpSpPr>
              <p:nvPr/>
            </p:nvGrpSpPr>
            <p:grpSpPr bwMode="auto">
              <a:xfrm>
                <a:off x="3744" y="7056"/>
                <a:ext cx="1008" cy="1008"/>
                <a:chOff x="7200" y="4608"/>
                <a:chExt cx="1008" cy="1200"/>
              </a:xfrm>
            </p:grpSpPr>
            <p:sp>
              <p:nvSpPr>
                <p:cNvPr id="124" name="Oval 916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5" name="Oval 917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6" name="Oval 918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7" name="Oval 919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8" name="Oval 920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9" name="Oval 921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0" name="Oval 922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1" name="Oval 923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2" name="Oval 924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3" name="Oval 925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4" name="Oval 926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5" name="Oval 927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6" name="Oval 928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7" name="Oval 929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8" name="Oval 930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9" name="Oval 931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0" name="Oval 932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1" name="Oval 933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2" name="Oval 934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" name="Oval 935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4" name="Oval 936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29" name="Group 937"/>
              <p:cNvGrpSpPr>
                <a:grpSpLocks/>
              </p:cNvGrpSpPr>
              <p:nvPr/>
            </p:nvGrpSpPr>
            <p:grpSpPr bwMode="auto">
              <a:xfrm>
                <a:off x="4176" y="6048"/>
                <a:ext cx="1008" cy="1152"/>
                <a:chOff x="7200" y="4608"/>
                <a:chExt cx="1008" cy="1200"/>
              </a:xfrm>
            </p:grpSpPr>
            <p:sp>
              <p:nvSpPr>
                <p:cNvPr id="103" name="Oval 938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4" name="Oval 939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5" name="Oval 940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6" name="Oval 941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7" name="Oval 942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8" name="Oval 943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9" name="Oval 944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10" name="Oval 945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11" name="Oval 946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12" name="Oval 947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13" name="Oval 948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14" name="Oval 949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15" name="Oval 950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16" name="Oval 951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17" name="Oval 952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18" name="Oval 953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19" name="Oval 954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0" name="Oval 955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1" name="Oval 956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2" name="Oval 957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" name="Oval 958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30" name="Group 959"/>
              <p:cNvGrpSpPr>
                <a:grpSpLocks/>
              </p:cNvGrpSpPr>
              <p:nvPr/>
            </p:nvGrpSpPr>
            <p:grpSpPr bwMode="auto">
              <a:xfrm>
                <a:off x="3168" y="6048"/>
                <a:ext cx="1008" cy="1152"/>
                <a:chOff x="7200" y="4608"/>
                <a:chExt cx="1008" cy="1200"/>
              </a:xfrm>
            </p:grpSpPr>
            <p:sp>
              <p:nvSpPr>
                <p:cNvPr id="82" name="Oval 960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3" name="Oval 961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4" name="Oval 962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5" name="Oval 963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6" name="Oval 964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7" name="Oval 965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8" name="Oval 966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9" name="Oval 967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0" name="Oval 968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" name="Oval 969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" name="Oval 970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3" name="Oval 971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4" name="Oval 972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5" name="Oval 973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6" name="Oval 974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7" name="Oval 975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8" name="Oval 976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9" name="Oval 977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0" name="Oval 978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1" name="Oval 979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2" name="Oval 980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31" name="Group 981"/>
              <p:cNvGrpSpPr>
                <a:grpSpLocks/>
              </p:cNvGrpSpPr>
              <p:nvPr/>
            </p:nvGrpSpPr>
            <p:grpSpPr bwMode="auto">
              <a:xfrm>
                <a:off x="2160" y="6192"/>
                <a:ext cx="1008" cy="1152"/>
                <a:chOff x="7200" y="4608"/>
                <a:chExt cx="1008" cy="1200"/>
              </a:xfrm>
            </p:grpSpPr>
            <p:sp>
              <p:nvSpPr>
                <p:cNvPr id="61" name="Oval 982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" name="Oval 983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" name="Oval 984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4" name="Oval 985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5" name="Oval 986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6" name="Oval 987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7" name="Oval 988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8" name="Oval 989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9" name="Oval 990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0" name="Oval 991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1" name="Oval 992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" name="Oval 993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3" name="Oval 994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4" name="Oval 995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5" name="Oval 996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6" name="Oval 997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" name="Oval 998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8" name="Oval 999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9" name="Oval 1000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0" name="Oval 1001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1" name="Oval 1002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32" name="Group 1003"/>
              <p:cNvGrpSpPr>
                <a:grpSpLocks/>
              </p:cNvGrpSpPr>
              <p:nvPr/>
            </p:nvGrpSpPr>
            <p:grpSpPr bwMode="auto">
              <a:xfrm>
                <a:off x="2592" y="5040"/>
                <a:ext cx="864" cy="1152"/>
                <a:chOff x="7200" y="4608"/>
                <a:chExt cx="1008" cy="1200"/>
              </a:xfrm>
            </p:grpSpPr>
            <p:sp>
              <p:nvSpPr>
                <p:cNvPr id="40" name="Oval 1004"/>
                <p:cNvSpPr>
                  <a:spLocks noChangeArrowheads="1"/>
                </p:cNvSpPr>
                <p:nvPr/>
              </p:nvSpPr>
              <p:spPr bwMode="auto">
                <a:xfrm>
                  <a:off x="7200" y="4608"/>
                  <a:ext cx="1008" cy="11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1" name="Oval 1005"/>
                <p:cNvSpPr>
                  <a:spLocks noChangeArrowheads="1"/>
                </p:cNvSpPr>
                <p:nvPr/>
              </p:nvSpPr>
              <p:spPr bwMode="auto">
                <a:xfrm>
                  <a:off x="7632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" name="Oval 1006"/>
                <p:cNvSpPr>
                  <a:spLocks noChangeArrowheads="1"/>
                </p:cNvSpPr>
                <p:nvPr/>
              </p:nvSpPr>
              <p:spPr bwMode="auto">
                <a:xfrm>
                  <a:off x="7488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3" name="Oval 1007"/>
                <p:cNvSpPr>
                  <a:spLocks noChangeArrowheads="1"/>
                </p:cNvSpPr>
                <p:nvPr/>
              </p:nvSpPr>
              <p:spPr bwMode="auto">
                <a:xfrm>
                  <a:off x="7344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4" name="Oval 1008"/>
                <p:cNvSpPr>
                  <a:spLocks noChangeArrowheads="1"/>
                </p:cNvSpPr>
                <p:nvPr/>
              </p:nvSpPr>
              <p:spPr bwMode="auto">
                <a:xfrm>
                  <a:off x="7488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" name="Oval 1009"/>
                <p:cNvSpPr>
                  <a:spLocks noChangeArrowheads="1"/>
                </p:cNvSpPr>
                <p:nvPr/>
              </p:nvSpPr>
              <p:spPr bwMode="auto">
                <a:xfrm>
                  <a:off x="7632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6" name="Oval 1010"/>
                <p:cNvSpPr>
                  <a:spLocks noChangeArrowheads="1"/>
                </p:cNvSpPr>
                <p:nvPr/>
              </p:nvSpPr>
              <p:spPr bwMode="auto">
                <a:xfrm>
                  <a:off x="7776" y="460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7" name="Oval 1011"/>
                <p:cNvSpPr>
                  <a:spLocks noChangeArrowheads="1"/>
                </p:cNvSpPr>
                <p:nvPr/>
              </p:nvSpPr>
              <p:spPr bwMode="auto">
                <a:xfrm>
                  <a:off x="7920" y="475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" name="Oval 1012"/>
                <p:cNvSpPr>
                  <a:spLocks noChangeArrowheads="1"/>
                </p:cNvSpPr>
                <p:nvPr/>
              </p:nvSpPr>
              <p:spPr bwMode="auto">
                <a:xfrm>
                  <a:off x="7776" y="489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" name="Oval 1013"/>
                <p:cNvSpPr>
                  <a:spLocks noChangeArrowheads="1"/>
                </p:cNvSpPr>
                <p:nvPr/>
              </p:nvSpPr>
              <p:spPr bwMode="auto">
                <a:xfrm>
                  <a:off x="7344" y="5136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" name="Oval 1014"/>
                <p:cNvSpPr>
                  <a:spLocks noChangeArrowheads="1"/>
                </p:cNvSpPr>
                <p:nvPr/>
              </p:nvSpPr>
              <p:spPr bwMode="auto">
                <a:xfrm>
                  <a:off x="7680" y="508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" name="Oval 1015"/>
                <p:cNvSpPr>
                  <a:spLocks noChangeArrowheads="1"/>
                </p:cNvSpPr>
                <p:nvPr/>
              </p:nvSpPr>
              <p:spPr bwMode="auto">
                <a:xfrm>
                  <a:off x="720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" name="Oval 1016"/>
                <p:cNvSpPr>
                  <a:spLocks noChangeArrowheads="1"/>
                </p:cNvSpPr>
                <p:nvPr/>
              </p:nvSpPr>
              <p:spPr bwMode="auto">
                <a:xfrm>
                  <a:off x="7488" y="5184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3" name="Oval 1017"/>
                <p:cNvSpPr>
                  <a:spLocks noChangeArrowheads="1"/>
                </p:cNvSpPr>
                <p:nvPr/>
              </p:nvSpPr>
              <p:spPr bwMode="auto">
                <a:xfrm>
                  <a:off x="7920" y="5040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4" name="Oval 1018"/>
                <p:cNvSpPr>
                  <a:spLocks noChangeArrowheads="1"/>
                </p:cNvSpPr>
                <p:nvPr/>
              </p:nvSpPr>
              <p:spPr bwMode="auto">
                <a:xfrm>
                  <a:off x="7344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5" name="Oval 1019"/>
                <p:cNvSpPr>
                  <a:spLocks noChangeArrowheads="1"/>
                </p:cNvSpPr>
                <p:nvPr/>
              </p:nvSpPr>
              <p:spPr bwMode="auto">
                <a:xfrm>
                  <a:off x="7488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6" name="Oval 1020"/>
                <p:cNvSpPr>
                  <a:spLocks noChangeArrowheads="1"/>
                </p:cNvSpPr>
                <p:nvPr/>
              </p:nvSpPr>
              <p:spPr bwMode="auto">
                <a:xfrm>
                  <a:off x="7632" y="5328"/>
                  <a:ext cx="192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" name="Oval 1021"/>
                <p:cNvSpPr>
                  <a:spLocks noChangeArrowheads="1"/>
                </p:cNvSpPr>
                <p:nvPr/>
              </p:nvSpPr>
              <p:spPr bwMode="auto">
                <a:xfrm>
                  <a:off x="7440" y="484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8" name="Oval 1022"/>
                <p:cNvSpPr>
                  <a:spLocks noChangeArrowheads="1"/>
                </p:cNvSpPr>
                <p:nvPr/>
              </p:nvSpPr>
              <p:spPr bwMode="auto">
                <a:xfrm>
                  <a:off x="7920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9" name="Oval 1023"/>
                <p:cNvSpPr>
                  <a:spLocks noChangeArrowheads="1"/>
                </p:cNvSpPr>
                <p:nvPr/>
              </p:nvSpPr>
              <p:spPr bwMode="auto">
                <a:xfrm>
                  <a:off x="7632" y="5472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0" name="Oval 2048"/>
                <p:cNvSpPr>
                  <a:spLocks noChangeArrowheads="1"/>
                </p:cNvSpPr>
                <p:nvPr/>
              </p:nvSpPr>
              <p:spPr bwMode="auto">
                <a:xfrm>
                  <a:off x="7776" y="5328"/>
                  <a:ext cx="192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33" name="Oval 2049"/>
              <p:cNvSpPr>
                <a:spLocks noChangeArrowheads="1"/>
              </p:cNvSpPr>
              <p:nvPr/>
            </p:nvSpPr>
            <p:spPr bwMode="auto">
              <a:xfrm>
                <a:off x="3600" y="4896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Oval 2050"/>
              <p:cNvSpPr>
                <a:spLocks noChangeArrowheads="1"/>
              </p:cNvSpPr>
              <p:nvPr/>
            </p:nvSpPr>
            <p:spPr bwMode="auto">
              <a:xfrm>
                <a:off x="3168" y="6048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Oval 2051"/>
              <p:cNvSpPr>
                <a:spLocks noChangeArrowheads="1"/>
              </p:cNvSpPr>
              <p:nvPr/>
            </p:nvSpPr>
            <p:spPr bwMode="auto">
              <a:xfrm>
                <a:off x="2736" y="7200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" name="Oval 2052"/>
              <p:cNvSpPr>
                <a:spLocks noChangeArrowheads="1"/>
              </p:cNvSpPr>
              <p:nvPr/>
            </p:nvSpPr>
            <p:spPr bwMode="auto">
              <a:xfrm>
                <a:off x="3744" y="7056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" name="Oval 2053"/>
              <p:cNvSpPr>
                <a:spLocks noChangeArrowheads="1"/>
              </p:cNvSpPr>
              <p:nvPr/>
            </p:nvSpPr>
            <p:spPr bwMode="auto">
              <a:xfrm>
                <a:off x="4176" y="6048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" name="Oval 2054"/>
              <p:cNvSpPr>
                <a:spLocks noChangeArrowheads="1"/>
              </p:cNvSpPr>
              <p:nvPr/>
            </p:nvSpPr>
            <p:spPr bwMode="auto">
              <a:xfrm>
                <a:off x="2160" y="6192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" name="Oval 2055"/>
              <p:cNvSpPr>
                <a:spLocks noChangeArrowheads="1"/>
              </p:cNvSpPr>
              <p:nvPr/>
            </p:nvSpPr>
            <p:spPr bwMode="auto">
              <a:xfrm>
                <a:off x="2592" y="5040"/>
                <a:ext cx="1008" cy="1152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2" name="Freeform 2056"/>
            <p:cNvSpPr>
              <a:spLocks/>
            </p:cNvSpPr>
            <p:nvPr/>
          </p:nvSpPr>
          <p:spPr bwMode="auto">
            <a:xfrm>
              <a:off x="864" y="5904"/>
              <a:ext cx="8688" cy="54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584"/>
                </a:cxn>
                <a:cxn ang="0">
                  <a:pos x="1440" y="2304"/>
                </a:cxn>
                <a:cxn ang="0">
                  <a:pos x="2160" y="2160"/>
                </a:cxn>
                <a:cxn ang="0">
                  <a:pos x="2304" y="3168"/>
                </a:cxn>
                <a:cxn ang="0">
                  <a:pos x="3024" y="4464"/>
                </a:cxn>
                <a:cxn ang="0">
                  <a:pos x="4464" y="4608"/>
                </a:cxn>
                <a:cxn ang="0">
                  <a:pos x="5328" y="3888"/>
                </a:cxn>
                <a:cxn ang="0">
                  <a:pos x="5328" y="4320"/>
                </a:cxn>
                <a:cxn ang="0">
                  <a:pos x="6336" y="5328"/>
                </a:cxn>
                <a:cxn ang="0">
                  <a:pos x="7056" y="5328"/>
                </a:cxn>
                <a:cxn ang="0">
                  <a:pos x="8064" y="4896"/>
                </a:cxn>
                <a:cxn ang="0">
                  <a:pos x="8640" y="3456"/>
                </a:cxn>
                <a:cxn ang="0">
                  <a:pos x="8352" y="1440"/>
                </a:cxn>
              </a:cxnLst>
              <a:rect l="0" t="0" r="r" b="b"/>
              <a:pathLst>
                <a:path w="8688" h="5496">
                  <a:moveTo>
                    <a:pt x="0" y="0"/>
                  </a:moveTo>
                  <a:cubicBezTo>
                    <a:pt x="24" y="600"/>
                    <a:pt x="48" y="1200"/>
                    <a:pt x="288" y="1584"/>
                  </a:cubicBezTo>
                  <a:cubicBezTo>
                    <a:pt x="528" y="1968"/>
                    <a:pt x="1128" y="2208"/>
                    <a:pt x="1440" y="2304"/>
                  </a:cubicBezTo>
                  <a:cubicBezTo>
                    <a:pt x="1752" y="2400"/>
                    <a:pt x="2016" y="2016"/>
                    <a:pt x="2160" y="2160"/>
                  </a:cubicBezTo>
                  <a:cubicBezTo>
                    <a:pt x="2304" y="2304"/>
                    <a:pt x="2160" y="2784"/>
                    <a:pt x="2304" y="3168"/>
                  </a:cubicBezTo>
                  <a:cubicBezTo>
                    <a:pt x="2448" y="3552"/>
                    <a:pt x="2664" y="4224"/>
                    <a:pt x="3024" y="4464"/>
                  </a:cubicBezTo>
                  <a:cubicBezTo>
                    <a:pt x="3384" y="4704"/>
                    <a:pt x="4080" y="4704"/>
                    <a:pt x="4464" y="4608"/>
                  </a:cubicBezTo>
                  <a:cubicBezTo>
                    <a:pt x="4848" y="4512"/>
                    <a:pt x="5184" y="3936"/>
                    <a:pt x="5328" y="3888"/>
                  </a:cubicBezTo>
                  <a:cubicBezTo>
                    <a:pt x="5472" y="3840"/>
                    <a:pt x="5160" y="4080"/>
                    <a:pt x="5328" y="4320"/>
                  </a:cubicBezTo>
                  <a:cubicBezTo>
                    <a:pt x="5496" y="4560"/>
                    <a:pt x="6048" y="5160"/>
                    <a:pt x="6336" y="5328"/>
                  </a:cubicBezTo>
                  <a:cubicBezTo>
                    <a:pt x="6624" y="5496"/>
                    <a:pt x="6768" y="5400"/>
                    <a:pt x="7056" y="5328"/>
                  </a:cubicBezTo>
                  <a:cubicBezTo>
                    <a:pt x="7344" y="5256"/>
                    <a:pt x="7800" y="5208"/>
                    <a:pt x="8064" y="4896"/>
                  </a:cubicBezTo>
                  <a:cubicBezTo>
                    <a:pt x="8328" y="4584"/>
                    <a:pt x="8592" y="4032"/>
                    <a:pt x="8640" y="3456"/>
                  </a:cubicBezTo>
                  <a:cubicBezTo>
                    <a:pt x="8688" y="2880"/>
                    <a:pt x="8400" y="1752"/>
                    <a:pt x="8352" y="1440"/>
                  </a:cubicBezTo>
                </a:path>
              </a:pathLst>
            </a:custGeom>
            <a:noFill/>
            <a:ln w="57150" cmpd="sng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2057"/>
            <p:cNvSpPr>
              <a:spLocks/>
            </p:cNvSpPr>
            <p:nvPr/>
          </p:nvSpPr>
          <p:spPr bwMode="auto">
            <a:xfrm>
              <a:off x="840" y="2736"/>
              <a:ext cx="9456" cy="4752"/>
            </a:xfrm>
            <a:custGeom>
              <a:avLst/>
              <a:gdLst/>
              <a:ahLst/>
              <a:cxnLst>
                <a:cxn ang="0">
                  <a:pos x="24" y="3168"/>
                </a:cxn>
                <a:cxn ang="0">
                  <a:pos x="168" y="2304"/>
                </a:cxn>
                <a:cxn ang="0">
                  <a:pos x="1032" y="1296"/>
                </a:cxn>
                <a:cxn ang="0">
                  <a:pos x="2184" y="1296"/>
                </a:cxn>
                <a:cxn ang="0">
                  <a:pos x="2760" y="1584"/>
                </a:cxn>
                <a:cxn ang="0">
                  <a:pos x="3192" y="720"/>
                </a:cxn>
                <a:cxn ang="0">
                  <a:pos x="3624" y="144"/>
                </a:cxn>
                <a:cxn ang="0">
                  <a:pos x="4344" y="0"/>
                </a:cxn>
                <a:cxn ang="0">
                  <a:pos x="5208" y="144"/>
                </a:cxn>
                <a:cxn ang="0">
                  <a:pos x="6072" y="864"/>
                </a:cxn>
                <a:cxn ang="0">
                  <a:pos x="6216" y="1440"/>
                </a:cxn>
                <a:cxn ang="0">
                  <a:pos x="6936" y="720"/>
                </a:cxn>
                <a:cxn ang="0">
                  <a:pos x="8088" y="720"/>
                </a:cxn>
                <a:cxn ang="0">
                  <a:pos x="9096" y="1584"/>
                </a:cxn>
                <a:cxn ang="0">
                  <a:pos x="9384" y="3168"/>
                </a:cxn>
                <a:cxn ang="0">
                  <a:pos x="8664" y="4464"/>
                </a:cxn>
                <a:cxn ang="0">
                  <a:pos x="8376" y="4752"/>
                </a:cxn>
              </a:cxnLst>
              <a:rect l="0" t="0" r="r" b="b"/>
              <a:pathLst>
                <a:path w="9456" h="4752">
                  <a:moveTo>
                    <a:pt x="24" y="3168"/>
                  </a:moveTo>
                  <a:cubicBezTo>
                    <a:pt x="12" y="2892"/>
                    <a:pt x="0" y="2616"/>
                    <a:pt x="168" y="2304"/>
                  </a:cubicBezTo>
                  <a:cubicBezTo>
                    <a:pt x="336" y="1992"/>
                    <a:pt x="696" y="1464"/>
                    <a:pt x="1032" y="1296"/>
                  </a:cubicBezTo>
                  <a:cubicBezTo>
                    <a:pt x="1368" y="1128"/>
                    <a:pt x="1896" y="1248"/>
                    <a:pt x="2184" y="1296"/>
                  </a:cubicBezTo>
                  <a:cubicBezTo>
                    <a:pt x="2472" y="1344"/>
                    <a:pt x="2592" y="1680"/>
                    <a:pt x="2760" y="1584"/>
                  </a:cubicBezTo>
                  <a:cubicBezTo>
                    <a:pt x="2928" y="1488"/>
                    <a:pt x="3048" y="960"/>
                    <a:pt x="3192" y="720"/>
                  </a:cubicBezTo>
                  <a:cubicBezTo>
                    <a:pt x="3336" y="480"/>
                    <a:pt x="3432" y="264"/>
                    <a:pt x="3624" y="144"/>
                  </a:cubicBezTo>
                  <a:cubicBezTo>
                    <a:pt x="3816" y="24"/>
                    <a:pt x="4080" y="0"/>
                    <a:pt x="4344" y="0"/>
                  </a:cubicBezTo>
                  <a:cubicBezTo>
                    <a:pt x="4608" y="0"/>
                    <a:pt x="4920" y="0"/>
                    <a:pt x="5208" y="144"/>
                  </a:cubicBezTo>
                  <a:cubicBezTo>
                    <a:pt x="5496" y="288"/>
                    <a:pt x="5904" y="648"/>
                    <a:pt x="6072" y="864"/>
                  </a:cubicBezTo>
                  <a:cubicBezTo>
                    <a:pt x="6240" y="1080"/>
                    <a:pt x="6072" y="1464"/>
                    <a:pt x="6216" y="1440"/>
                  </a:cubicBezTo>
                  <a:cubicBezTo>
                    <a:pt x="6360" y="1416"/>
                    <a:pt x="6624" y="840"/>
                    <a:pt x="6936" y="720"/>
                  </a:cubicBezTo>
                  <a:cubicBezTo>
                    <a:pt x="7248" y="600"/>
                    <a:pt x="7728" y="576"/>
                    <a:pt x="8088" y="720"/>
                  </a:cubicBezTo>
                  <a:cubicBezTo>
                    <a:pt x="8448" y="864"/>
                    <a:pt x="8880" y="1176"/>
                    <a:pt x="9096" y="1584"/>
                  </a:cubicBezTo>
                  <a:cubicBezTo>
                    <a:pt x="9312" y="1992"/>
                    <a:pt x="9456" y="2688"/>
                    <a:pt x="9384" y="3168"/>
                  </a:cubicBezTo>
                  <a:cubicBezTo>
                    <a:pt x="9312" y="3648"/>
                    <a:pt x="8832" y="4200"/>
                    <a:pt x="8664" y="4464"/>
                  </a:cubicBezTo>
                  <a:cubicBezTo>
                    <a:pt x="8496" y="4728"/>
                    <a:pt x="8436" y="4740"/>
                    <a:pt x="8376" y="4752"/>
                  </a:cubicBezTo>
                </a:path>
              </a:pathLst>
            </a:custGeom>
            <a:noFill/>
            <a:ln w="57150" cmpd="sng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Line 2058"/>
            <p:cNvSpPr>
              <a:spLocks noChangeShapeType="1"/>
            </p:cNvSpPr>
            <p:nvPr/>
          </p:nvSpPr>
          <p:spPr bwMode="auto">
            <a:xfrm flipV="1">
              <a:off x="2160" y="1152"/>
              <a:ext cx="0" cy="331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Line 2059"/>
            <p:cNvSpPr>
              <a:spLocks noChangeShapeType="1"/>
            </p:cNvSpPr>
            <p:nvPr/>
          </p:nvSpPr>
          <p:spPr bwMode="auto">
            <a:xfrm flipV="1">
              <a:off x="5040" y="1152"/>
              <a:ext cx="0" cy="187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Line 2060"/>
            <p:cNvSpPr>
              <a:spLocks noChangeShapeType="1"/>
            </p:cNvSpPr>
            <p:nvPr/>
          </p:nvSpPr>
          <p:spPr bwMode="auto">
            <a:xfrm flipV="1">
              <a:off x="8640" y="1152"/>
              <a:ext cx="0" cy="230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 Box 2061"/>
            <p:cNvSpPr txBox="1">
              <a:spLocks noChangeArrowheads="1"/>
            </p:cNvSpPr>
            <p:nvPr/>
          </p:nvSpPr>
          <p:spPr bwMode="auto">
            <a:xfrm>
              <a:off x="432" y="288"/>
              <a:ext cx="10368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2000" b="1">
                  <a:solidFill>
                    <a:srgbClr val="FF0000"/>
                  </a:solidFill>
                </a:rPr>
                <a:t>Endomysium</a:t>
              </a:r>
              <a:r>
                <a:rPr lang="tr-TR" sz="2000" b="1">
                  <a:solidFill>
                    <a:srgbClr val="000000"/>
                  </a:solidFill>
                </a:rPr>
                <a:t>     Perimysium    </a:t>
              </a:r>
              <a:r>
                <a:rPr lang="tr-TR" sz="2000" b="1">
                  <a:solidFill>
                    <a:srgbClr val="009900"/>
                  </a:solidFill>
                </a:rPr>
                <a:t>Epimysiun</a:t>
              </a:r>
              <a:endParaRPr lang="tr-TR" sz="20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64"/>
          <p:cNvGrpSpPr>
            <a:grpSpLocks/>
          </p:cNvGrpSpPr>
          <p:nvPr/>
        </p:nvGrpSpPr>
        <p:grpSpPr bwMode="auto">
          <a:xfrm>
            <a:off x="935421" y="1970689"/>
            <a:ext cx="3042745" cy="3048000"/>
            <a:chOff x="432" y="1248"/>
            <a:chExt cx="1584" cy="1872"/>
          </a:xfrm>
        </p:grpSpPr>
        <p:sp>
          <p:nvSpPr>
            <p:cNvPr id="5" name="AutoShape 2063"/>
            <p:cNvSpPr>
              <a:spLocks noChangeArrowheads="1"/>
            </p:cNvSpPr>
            <p:nvPr/>
          </p:nvSpPr>
          <p:spPr bwMode="auto">
            <a:xfrm flipV="1">
              <a:off x="528" y="1248"/>
              <a:ext cx="346" cy="422"/>
            </a:xfrm>
            <a:prstGeom prst="flowChartManualOpera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Oval 8" descr="Dar dikey"/>
            <p:cNvSpPr>
              <a:spLocks noChangeArrowheads="1"/>
            </p:cNvSpPr>
            <p:nvPr/>
          </p:nvSpPr>
          <p:spPr bwMode="auto">
            <a:xfrm>
              <a:off x="432" y="1488"/>
              <a:ext cx="528" cy="1344"/>
            </a:xfrm>
            <a:prstGeom prst="ellipse">
              <a:avLst/>
            </a:prstGeom>
            <a:pattFill prst="narVert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960" y="1248"/>
              <a:ext cx="1056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- </a:t>
              </a:r>
              <a:r>
                <a:rPr lang="tr-T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origo</a:t>
              </a:r>
              <a:endParaRPr lang="tr-TR" sz="1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       </a:t>
              </a:r>
              <a:r>
                <a:rPr lang="tr-T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Tendo</a:t>
              </a:r>
              <a:r>
                <a:rPr lang="tr-TR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tr-T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terminatio</a:t>
              </a:r>
              <a:endParaRPr lang="tr-TR" sz="1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tr-TR" sz="1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tr-TR" sz="1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tr-TR" sz="1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tr-TR" sz="1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- </a:t>
              </a:r>
              <a:r>
                <a:rPr lang="tr-T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Venter</a:t>
              </a:r>
              <a:endParaRPr lang="tr-TR" sz="1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tr-TR" sz="1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tr-TR" sz="1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tr-TR" sz="1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tr-TR" sz="1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- </a:t>
              </a:r>
              <a:r>
                <a:rPr lang="tr-T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insertio</a:t>
              </a:r>
              <a:endParaRPr lang="tr-TR" sz="1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        </a:t>
              </a:r>
              <a:r>
                <a:rPr lang="tr-T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Tendo</a:t>
              </a:r>
              <a:r>
                <a:rPr lang="tr-TR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tr-T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terminatio</a:t>
              </a:r>
              <a:endParaRPr lang="tr-TR" sz="14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tr-TR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AutoShape 2062"/>
            <p:cNvSpPr>
              <a:spLocks noChangeArrowheads="1"/>
            </p:cNvSpPr>
            <p:nvPr/>
          </p:nvSpPr>
          <p:spPr bwMode="auto">
            <a:xfrm>
              <a:off x="528" y="2640"/>
              <a:ext cx="346" cy="432"/>
            </a:xfrm>
            <a:prstGeom prst="flowChartManualOpera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2813" y="474342"/>
            <a:ext cx="7588797" cy="563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187</TotalTime>
  <Words>16</Words>
  <Application>Microsoft Office PowerPoint</Application>
  <PresentationFormat>Özel</PresentationFormat>
  <Paragraphs>24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Duman</vt:lpstr>
      <vt:lpstr>MYOLOGİA            Giriş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 temporalis</dc:title>
  <dc:creator>TOSHIBA</dc:creator>
  <cp:lastModifiedBy>user</cp:lastModifiedBy>
  <cp:revision>27</cp:revision>
  <dcterms:created xsi:type="dcterms:W3CDTF">2014-11-16T14:02:36Z</dcterms:created>
  <dcterms:modified xsi:type="dcterms:W3CDTF">2016-10-28T11:12:50Z</dcterms:modified>
</cp:coreProperties>
</file>