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8" r:id="rId53"/>
    <p:sldId id="309" r:id="rId54"/>
    <p:sldId id="310" r:id="rId55"/>
    <p:sldId id="311" r:id="rId56"/>
    <p:sldId id="312" r:id="rId57"/>
    <p:sldId id="313" r:id="rId58"/>
    <p:sldId id="346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07" r:id="rId82"/>
    <p:sldId id="336" r:id="rId83"/>
    <p:sldId id="347" r:id="rId84"/>
    <p:sldId id="337" r:id="rId85"/>
    <p:sldId id="338" r:id="rId86"/>
    <p:sldId id="339" r:id="rId87"/>
    <p:sldId id="340" r:id="rId88"/>
    <p:sldId id="341" r:id="rId89"/>
    <p:sldId id="343" r:id="rId90"/>
    <p:sldId id="344" r:id="rId91"/>
    <p:sldId id="342" r:id="rId92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12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30.10.2017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30.10.2017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30.10.2017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10/30/2017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30.10.2017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30.10.2017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30.10.2017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30.10.2017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30.10.2017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30.10.2017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30.10.2017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30.10.2017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F75050-0E15-4C5B-92B0-66D068882F1F}" type="datetimeFigureOut">
              <a:rPr lang="tr-TR" smtClean="0"/>
              <a:pPr/>
              <a:t>30.10.2017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1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0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4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9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6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1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jpe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12987" y="280999"/>
            <a:ext cx="122945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135"/>
            <a:r>
              <a:rPr sz="1100" dirty="0">
                <a:latin typeface="Times New Roman"/>
                <a:cs typeface="Times New Roman"/>
              </a:rPr>
              <a:t>2</a:t>
            </a:r>
          </a:p>
        </p:txBody>
      </p:sp>
      <p:sp>
        <p:nvSpPr>
          <p:cNvPr id="3" name="object 3"/>
          <p:cNvSpPr/>
          <p:nvPr/>
        </p:nvSpPr>
        <p:spPr>
          <a:xfrm>
            <a:off x="792770" y="524436"/>
            <a:ext cx="6963578" cy="56193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12987" y="280999"/>
            <a:ext cx="122945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135"/>
            <a:r>
              <a:rPr sz="1100" dirty="0">
                <a:latin typeface="Times New Roman"/>
                <a:cs typeface="Times New Roman"/>
              </a:rPr>
              <a:t>6</a:t>
            </a: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4495981" cy="276307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02318" y="0"/>
            <a:ext cx="4441682" cy="27630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3"/>
          <p:cNvSpPr/>
          <p:nvPr/>
        </p:nvSpPr>
        <p:spPr>
          <a:xfrm>
            <a:off x="0" y="2806593"/>
            <a:ext cx="4181045" cy="297372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Picture 2" descr="http://upload.wikimedia.org/wikipedia/commons/0/06/Pferdesch%C3%A4de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90090" y="2806593"/>
            <a:ext cx="7374438" cy="29737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12987" y="280999"/>
            <a:ext cx="122945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135"/>
            <a:r>
              <a:rPr sz="1100" dirty="0">
                <a:latin typeface="Times New Roman"/>
                <a:cs typeface="Times New Roman"/>
              </a:rPr>
              <a:t>7</a:t>
            </a:r>
          </a:p>
        </p:txBody>
      </p:sp>
      <p:sp>
        <p:nvSpPr>
          <p:cNvPr id="3" name="object 3"/>
          <p:cNvSpPr/>
          <p:nvPr/>
        </p:nvSpPr>
        <p:spPr>
          <a:xfrm>
            <a:off x="1088981" y="645075"/>
            <a:ext cx="6963578" cy="276307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88981" y="3614375"/>
            <a:ext cx="6963578" cy="27630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12987" y="280999"/>
            <a:ext cx="122945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135"/>
            <a:r>
              <a:rPr sz="1100" dirty="0">
                <a:latin typeface="Times New Roman"/>
                <a:cs typeface="Times New Roman"/>
              </a:rPr>
              <a:t>8</a:t>
            </a:r>
          </a:p>
        </p:txBody>
      </p:sp>
      <p:sp>
        <p:nvSpPr>
          <p:cNvPr id="3" name="object 3"/>
          <p:cNvSpPr/>
          <p:nvPr/>
        </p:nvSpPr>
        <p:spPr>
          <a:xfrm>
            <a:off x="1088981" y="645076"/>
            <a:ext cx="6963578" cy="58268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4"/>
          <p:cNvSpPr/>
          <p:nvPr/>
        </p:nvSpPr>
        <p:spPr>
          <a:xfrm>
            <a:off x="1088981" y="1077686"/>
            <a:ext cx="6963578" cy="52997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12987" y="280999"/>
            <a:ext cx="122945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135"/>
            <a:r>
              <a:rPr sz="1100" dirty="0">
                <a:latin typeface="Times New Roman"/>
                <a:cs typeface="Times New Roman"/>
              </a:rPr>
              <a:t>9</a:t>
            </a:r>
          </a:p>
        </p:txBody>
      </p:sp>
      <p:sp>
        <p:nvSpPr>
          <p:cNvPr id="3" name="object 3"/>
          <p:cNvSpPr/>
          <p:nvPr/>
        </p:nvSpPr>
        <p:spPr>
          <a:xfrm>
            <a:off x="1088981" y="645075"/>
            <a:ext cx="6963578" cy="57576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4"/>
          <p:cNvSpPr/>
          <p:nvPr/>
        </p:nvSpPr>
        <p:spPr>
          <a:xfrm>
            <a:off x="1088981" y="593592"/>
            <a:ext cx="6963578" cy="57838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088981" y="645075"/>
            <a:ext cx="6963578" cy="54118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66883" y="280999"/>
            <a:ext cx="215153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135"/>
            <a:r>
              <a:rPr sz="1100" dirty="0">
                <a:latin typeface="Times New Roman"/>
                <a:cs typeface="Times New Roman"/>
              </a:rPr>
              <a:t>10</a:t>
            </a:r>
          </a:p>
        </p:txBody>
      </p:sp>
      <p:sp>
        <p:nvSpPr>
          <p:cNvPr id="4" name="object 4"/>
          <p:cNvSpPr/>
          <p:nvPr/>
        </p:nvSpPr>
        <p:spPr>
          <a:xfrm>
            <a:off x="1088981" y="593592"/>
            <a:ext cx="6963578" cy="57838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4"/>
          <p:cNvSpPr/>
          <p:nvPr/>
        </p:nvSpPr>
        <p:spPr>
          <a:xfrm>
            <a:off x="1088981" y="593592"/>
            <a:ext cx="6963578" cy="57838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66883" y="280999"/>
            <a:ext cx="215153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135"/>
            <a:r>
              <a:rPr sz="1100" dirty="0">
                <a:latin typeface="Times New Roman"/>
                <a:cs typeface="Times New Roman"/>
              </a:rPr>
              <a:t>11</a:t>
            </a:r>
          </a:p>
        </p:txBody>
      </p:sp>
      <p:sp>
        <p:nvSpPr>
          <p:cNvPr id="3" name="object 3"/>
          <p:cNvSpPr/>
          <p:nvPr/>
        </p:nvSpPr>
        <p:spPr>
          <a:xfrm>
            <a:off x="1088981" y="645075"/>
            <a:ext cx="6963578" cy="52735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2" descr="İlgili resi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770" y="316966"/>
            <a:ext cx="7425011" cy="58782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66883" y="280999"/>
            <a:ext cx="215153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135"/>
            <a:r>
              <a:rPr sz="1100" dirty="0">
                <a:latin typeface="Times New Roman"/>
                <a:cs typeface="Times New Roman"/>
              </a:rPr>
              <a:t>12</a:t>
            </a:r>
          </a:p>
        </p:txBody>
      </p:sp>
      <p:sp>
        <p:nvSpPr>
          <p:cNvPr id="3" name="object 3"/>
          <p:cNvSpPr/>
          <p:nvPr/>
        </p:nvSpPr>
        <p:spPr>
          <a:xfrm>
            <a:off x="206337" y="178654"/>
            <a:ext cx="4300504" cy="38035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637159" y="178654"/>
            <a:ext cx="4300504" cy="38035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3"/>
          <p:cNvSpPr/>
          <p:nvPr/>
        </p:nvSpPr>
        <p:spPr>
          <a:xfrm>
            <a:off x="2291430" y="4094928"/>
            <a:ext cx="4430822" cy="276307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66883" y="280999"/>
            <a:ext cx="215153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135"/>
            <a:r>
              <a:rPr sz="1100" dirty="0">
                <a:latin typeface="Times New Roman"/>
                <a:cs typeface="Times New Roman"/>
              </a:rPr>
              <a:t>15</a:t>
            </a:r>
          </a:p>
        </p:txBody>
      </p:sp>
      <p:sp>
        <p:nvSpPr>
          <p:cNvPr id="3" name="object 3"/>
          <p:cNvSpPr/>
          <p:nvPr/>
        </p:nvSpPr>
        <p:spPr>
          <a:xfrm>
            <a:off x="141178" y="178654"/>
            <a:ext cx="5147572" cy="276307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618435" y="178654"/>
            <a:ext cx="4525565" cy="27630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4"/>
          <p:cNvSpPr/>
          <p:nvPr/>
        </p:nvSpPr>
        <p:spPr>
          <a:xfrm>
            <a:off x="2552067" y="3083219"/>
            <a:ext cx="4311363" cy="325034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66883" y="280999"/>
            <a:ext cx="215153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135"/>
            <a:r>
              <a:rPr sz="1100" dirty="0">
                <a:latin typeface="Times New Roman"/>
                <a:cs typeface="Times New Roman"/>
              </a:rPr>
              <a:t>16</a:t>
            </a:r>
          </a:p>
        </p:txBody>
      </p:sp>
      <p:sp>
        <p:nvSpPr>
          <p:cNvPr id="3" name="object 3"/>
          <p:cNvSpPr/>
          <p:nvPr/>
        </p:nvSpPr>
        <p:spPr>
          <a:xfrm>
            <a:off x="1324904" y="247810"/>
            <a:ext cx="7819097" cy="62932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4"/>
          <p:cNvSpPr/>
          <p:nvPr/>
        </p:nvSpPr>
        <p:spPr>
          <a:xfrm>
            <a:off x="-380095" y="1838405"/>
            <a:ext cx="4311363" cy="32503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4"/>
          <p:cNvSpPr/>
          <p:nvPr/>
        </p:nvSpPr>
        <p:spPr>
          <a:xfrm>
            <a:off x="141178" y="178654"/>
            <a:ext cx="7167506" cy="64315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4"/>
          <p:cNvSpPr/>
          <p:nvPr/>
        </p:nvSpPr>
        <p:spPr>
          <a:xfrm>
            <a:off x="5875183" y="109498"/>
            <a:ext cx="4311363" cy="32503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66883" y="280999"/>
            <a:ext cx="215153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135"/>
            <a:r>
              <a:rPr sz="1100" dirty="0">
                <a:latin typeface="Times New Roman"/>
                <a:cs typeface="Times New Roman"/>
              </a:rPr>
              <a:t>17</a:t>
            </a:r>
          </a:p>
        </p:txBody>
      </p:sp>
      <p:sp>
        <p:nvSpPr>
          <p:cNvPr id="5" name="object 3"/>
          <p:cNvSpPr/>
          <p:nvPr/>
        </p:nvSpPr>
        <p:spPr>
          <a:xfrm>
            <a:off x="206338" y="645076"/>
            <a:ext cx="8666165" cy="60342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66883" y="280999"/>
            <a:ext cx="215153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135"/>
            <a:r>
              <a:rPr sz="1100" dirty="0">
                <a:latin typeface="Times New Roman"/>
                <a:cs typeface="Times New Roman"/>
              </a:rPr>
              <a:t>18</a:t>
            </a:r>
          </a:p>
        </p:txBody>
      </p:sp>
      <p:sp>
        <p:nvSpPr>
          <p:cNvPr id="4" name="object 4"/>
          <p:cNvSpPr/>
          <p:nvPr/>
        </p:nvSpPr>
        <p:spPr>
          <a:xfrm>
            <a:off x="336656" y="524435"/>
            <a:ext cx="8535848" cy="61549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/>
          <p:cNvSpPr/>
          <p:nvPr/>
        </p:nvSpPr>
        <p:spPr>
          <a:xfrm>
            <a:off x="662452" y="247811"/>
            <a:ext cx="7753937" cy="64315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66883" y="280999"/>
            <a:ext cx="215153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135"/>
            <a:r>
              <a:rPr sz="1100" dirty="0">
                <a:latin typeface="Times New Roman"/>
                <a:cs typeface="Times New Roman"/>
              </a:rPr>
              <a:t>19</a:t>
            </a:r>
          </a:p>
        </p:txBody>
      </p:sp>
      <p:sp>
        <p:nvSpPr>
          <p:cNvPr id="4" name="object 4"/>
          <p:cNvSpPr/>
          <p:nvPr/>
        </p:nvSpPr>
        <p:spPr>
          <a:xfrm>
            <a:off x="1088981" y="593592"/>
            <a:ext cx="6963578" cy="57838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66883" y="280999"/>
            <a:ext cx="215153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135"/>
            <a:r>
              <a:rPr sz="1100" dirty="0">
                <a:latin typeface="Times New Roman"/>
                <a:cs typeface="Times New Roman"/>
              </a:rPr>
              <a:t>20</a:t>
            </a:r>
          </a:p>
        </p:txBody>
      </p:sp>
      <p:sp>
        <p:nvSpPr>
          <p:cNvPr id="5" name="object 5"/>
          <p:cNvSpPr/>
          <p:nvPr/>
        </p:nvSpPr>
        <p:spPr>
          <a:xfrm>
            <a:off x="2180422" y="1256339"/>
            <a:ext cx="6963578" cy="560166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3268817" cy="31523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66883" y="280999"/>
            <a:ext cx="215153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135"/>
            <a:r>
              <a:rPr sz="1100" dirty="0">
                <a:latin typeface="Times New Roman"/>
                <a:cs typeface="Times New Roman"/>
              </a:rPr>
              <a:t>21</a:t>
            </a:r>
          </a:p>
        </p:txBody>
      </p:sp>
      <p:sp>
        <p:nvSpPr>
          <p:cNvPr id="3" name="object 3"/>
          <p:cNvSpPr/>
          <p:nvPr/>
        </p:nvSpPr>
        <p:spPr>
          <a:xfrm>
            <a:off x="597292" y="731904"/>
            <a:ext cx="8155753" cy="573997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80.251.40.59/veterinary.ankara.edu.tr/sgurcan/odev/safakdogan/cranium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3500438"/>
            <a:ext cx="7000924" cy="3277836"/>
          </a:xfrm>
          <a:prstGeom prst="rect">
            <a:avLst/>
          </a:prstGeom>
          <a:noFill/>
        </p:spPr>
      </p:pic>
      <p:pic>
        <p:nvPicPr>
          <p:cNvPr id="6" name="Picture 2" descr="http://80.251.40.59/veterinary.ankara.edu.tr/sgurcan/odev/safakdogan/cranium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5" y="0"/>
            <a:ext cx="6715140" cy="35686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66883" y="280999"/>
            <a:ext cx="215153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135"/>
            <a:r>
              <a:rPr sz="1100" dirty="0">
                <a:latin typeface="Times New Roman"/>
                <a:cs typeface="Times New Roman"/>
              </a:rPr>
              <a:t>22</a:t>
            </a:r>
          </a:p>
        </p:txBody>
      </p:sp>
      <p:sp>
        <p:nvSpPr>
          <p:cNvPr id="3" name="object 3"/>
          <p:cNvSpPr/>
          <p:nvPr/>
        </p:nvSpPr>
        <p:spPr>
          <a:xfrm>
            <a:off x="1088981" y="645075"/>
            <a:ext cx="6963578" cy="552614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4"/>
          <p:cNvSpPr/>
          <p:nvPr/>
        </p:nvSpPr>
        <p:spPr>
          <a:xfrm>
            <a:off x="792770" y="386123"/>
            <a:ext cx="7558460" cy="60857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/>
          <p:cNvSpPr/>
          <p:nvPr/>
        </p:nvSpPr>
        <p:spPr>
          <a:xfrm>
            <a:off x="532134" y="247812"/>
            <a:ext cx="8210051" cy="64315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66883" y="280999"/>
            <a:ext cx="215153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135"/>
            <a:r>
              <a:rPr sz="1100" dirty="0">
                <a:latin typeface="Times New Roman"/>
                <a:cs typeface="Times New Roman"/>
              </a:rPr>
              <a:t>23</a:t>
            </a:r>
          </a:p>
        </p:txBody>
      </p:sp>
      <p:sp>
        <p:nvSpPr>
          <p:cNvPr id="3" name="object 3"/>
          <p:cNvSpPr/>
          <p:nvPr/>
        </p:nvSpPr>
        <p:spPr>
          <a:xfrm>
            <a:off x="1088981" y="439335"/>
            <a:ext cx="6963578" cy="582507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4"/>
          <p:cNvSpPr/>
          <p:nvPr/>
        </p:nvSpPr>
        <p:spPr>
          <a:xfrm>
            <a:off x="792770" y="455279"/>
            <a:ext cx="7259790" cy="59221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66883" y="280999"/>
            <a:ext cx="215153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135"/>
            <a:r>
              <a:rPr sz="1100" dirty="0">
                <a:latin typeface="Times New Roman"/>
                <a:cs typeface="Times New Roman"/>
              </a:rPr>
              <a:t>24</a:t>
            </a:r>
          </a:p>
        </p:txBody>
      </p:sp>
      <p:sp>
        <p:nvSpPr>
          <p:cNvPr id="4" name="object 4"/>
          <p:cNvSpPr/>
          <p:nvPr/>
        </p:nvSpPr>
        <p:spPr>
          <a:xfrm>
            <a:off x="857929" y="593592"/>
            <a:ext cx="7653204" cy="57838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66883" y="280999"/>
            <a:ext cx="215153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135"/>
            <a:r>
              <a:rPr sz="1100" dirty="0">
                <a:latin typeface="Times New Roman"/>
                <a:cs typeface="Times New Roman"/>
              </a:rPr>
              <a:t>25</a:t>
            </a:r>
          </a:p>
        </p:txBody>
      </p:sp>
      <p:sp>
        <p:nvSpPr>
          <p:cNvPr id="3" name="object 3"/>
          <p:cNvSpPr/>
          <p:nvPr/>
        </p:nvSpPr>
        <p:spPr>
          <a:xfrm>
            <a:off x="1088981" y="645075"/>
            <a:ext cx="6963578" cy="55501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4"/>
          <p:cNvSpPr/>
          <p:nvPr/>
        </p:nvSpPr>
        <p:spPr>
          <a:xfrm>
            <a:off x="466974" y="455279"/>
            <a:ext cx="8014575" cy="59221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4"/>
          <p:cNvSpPr/>
          <p:nvPr/>
        </p:nvSpPr>
        <p:spPr>
          <a:xfrm>
            <a:off x="532133" y="455279"/>
            <a:ext cx="7949416" cy="587828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66883" y="280999"/>
            <a:ext cx="215153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135"/>
            <a:r>
              <a:rPr sz="1100" dirty="0">
                <a:latin typeface="Times New Roman"/>
                <a:cs typeface="Times New Roman"/>
              </a:rPr>
              <a:t>26</a:t>
            </a: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5093273" cy="3429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67477" y="0"/>
            <a:ext cx="4376523" cy="3429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3"/>
          <p:cNvSpPr/>
          <p:nvPr/>
        </p:nvSpPr>
        <p:spPr>
          <a:xfrm>
            <a:off x="4115886" y="3359844"/>
            <a:ext cx="5028114" cy="34981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/>
          <p:cNvSpPr/>
          <p:nvPr/>
        </p:nvSpPr>
        <p:spPr>
          <a:xfrm>
            <a:off x="0" y="3429000"/>
            <a:ext cx="4181045" cy="3429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80.251.40.59/veterinary.ankara.edu.tr/sgurcan/odev/safakdogan/cranium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4365104"/>
            <a:ext cx="6715140" cy="3568601"/>
          </a:xfrm>
          <a:prstGeom prst="rect">
            <a:avLst/>
          </a:prstGeom>
          <a:noFill/>
        </p:spPr>
      </p:pic>
      <p:sp>
        <p:nvSpPr>
          <p:cNvPr id="2" name="object 4"/>
          <p:cNvSpPr/>
          <p:nvPr/>
        </p:nvSpPr>
        <p:spPr>
          <a:xfrm>
            <a:off x="1475656" y="0"/>
            <a:ext cx="6048672" cy="43924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66883" y="280999"/>
            <a:ext cx="215153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135"/>
            <a:r>
              <a:rPr sz="1100" dirty="0">
                <a:latin typeface="Times New Roman"/>
                <a:cs typeface="Times New Roman"/>
              </a:rPr>
              <a:t>28</a:t>
            </a: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4702318" cy="3429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637159" y="0"/>
            <a:ext cx="4506841" cy="3429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66883" y="280999"/>
            <a:ext cx="215153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135"/>
            <a:r>
              <a:rPr sz="1100" dirty="0">
                <a:latin typeface="Times New Roman"/>
                <a:cs typeface="Times New Roman"/>
              </a:rPr>
              <a:t>29</a:t>
            </a:r>
          </a:p>
        </p:txBody>
      </p:sp>
      <p:sp>
        <p:nvSpPr>
          <p:cNvPr id="5" name="object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66883" y="280999"/>
            <a:ext cx="215153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135"/>
            <a:r>
              <a:rPr sz="1100" dirty="0">
                <a:latin typeface="Times New Roman"/>
                <a:cs typeface="Times New Roman"/>
              </a:rPr>
              <a:t>30</a:t>
            </a:r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5288751" cy="42588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3"/>
          <p:cNvSpPr/>
          <p:nvPr/>
        </p:nvSpPr>
        <p:spPr>
          <a:xfrm>
            <a:off x="4376523" y="2985247"/>
            <a:ext cx="4767477" cy="387275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66883" y="280999"/>
            <a:ext cx="215153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135"/>
            <a:r>
              <a:rPr sz="1100" dirty="0">
                <a:latin typeface="Times New Roman"/>
                <a:cs typeface="Times New Roman"/>
              </a:rPr>
              <a:t>32</a:t>
            </a:r>
          </a:p>
        </p:txBody>
      </p:sp>
      <p:sp>
        <p:nvSpPr>
          <p:cNvPr id="3" name="object 3"/>
          <p:cNvSpPr/>
          <p:nvPr/>
        </p:nvSpPr>
        <p:spPr>
          <a:xfrm>
            <a:off x="3268817" y="-789535"/>
            <a:ext cx="5875183" cy="36364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53406" y="2599124"/>
            <a:ext cx="6963578" cy="42588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4"/>
          <p:cNvSpPr/>
          <p:nvPr/>
        </p:nvSpPr>
        <p:spPr>
          <a:xfrm>
            <a:off x="0" y="0"/>
            <a:ext cx="3529454" cy="27630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66883" y="280999"/>
            <a:ext cx="215153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135"/>
            <a:r>
              <a:rPr sz="1100" dirty="0">
                <a:latin typeface="Times New Roman"/>
                <a:cs typeface="Times New Roman"/>
              </a:rPr>
              <a:t>33</a:t>
            </a: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66883" y="280999"/>
            <a:ext cx="215153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135"/>
            <a:r>
              <a:rPr sz="1100" dirty="0">
                <a:latin typeface="Times New Roman"/>
                <a:cs typeface="Times New Roman"/>
              </a:rPr>
              <a:t>34</a:t>
            </a:r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4"/>
          <p:cNvSpPr/>
          <p:nvPr/>
        </p:nvSpPr>
        <p:spPr>
          <a:xfrm>
            <a:off x="1092669" y="524435"/>
            <a:ext cx="6963578" cy="585301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66883" y="280999"/>
            <a:ext cx="215153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135"/>
            <a:r>
              <a:rPr sz="1100" dirty="0">
                <a:latin typeface="Times New Roman"/>
                <a:cs typeface="Times New Roman"/>
              </a:rPr>
              <a:t>35</a:t>
            </a: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/>
          <p:cNvSpPr/>
          <p:nvPr/>
        </p:nvSpPr>
        <p:spPr>
          <a:xfrm>
            <a:off x="745790" y="-171400"/>
            <a:ext cx="8434722" cy="592746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Picture 2" descr="http://80.251.40.59/veterinary.ankara.edu.tr/sgurcan/odev/safakdogan/cranium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36418" y="4293096"/>
            <a:ext cx="5284482" cy="3240360"/>
          </a:xfrm>
          <a:prstGeom prst="rect">
            <a:avLst/>
          </a:prstGeom>
          <a:noFill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2280" y="5373216"/>
            <a:ext cx="1877473" cy="1357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66883" y="280999"/>
            <a:ext cx="215153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135"/>
            <a:r>
              <a:rPr sz="1100" dirty="0">
                <a:latin typeface="Times New Roman"/>
                <a:cs typeface="Times New Roman"/>
              </a:rPr>
              <a:t>37</a:t>
            </a: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66883" y="280999"/>
            <a:ext cx="215153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135"/>
            <a:r>
              <a:rPr sz="1100" dirty="0">
                <a:latin typeface="Times New Roman"/>
                <a:cs typeface="Times New Roman"/>
              </a:rPr>
              <a:t>38</a:t>
            </a: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4962955" cy="37056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67477" y="0"/>
            <a:ext cx="4376523" cy="37056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4"/>
          <p:cNvSpPr/>
          <p:nvPr/>
        </p:nvSpPr>
        <p:spPr>
          <a:xfrm>
            <a:off x="1118565" y="3636469"/>
            <a:ext cx="6963578" cy="27630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66883" y="280999"/>
            <a:ext cx="215153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135"/>
            <a:r>
              <a:rPr sz="1100" dirty="0">
                <a:latin typeface="Times New Roman"/>
                <a:cs typeface="Times New Roman"/>
              </a:rPr>
              <a:t>39</a:t>
            </a: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66883" y="280999"/>
            <a:ext cx="215153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135"/>
            <a:r>
              <a:rPr sz="1100" dirty="0">
                <a:latin typeface="Times New Roman"/>
                <a:cs typeface="Times New Roman"/>
              </a:rPr>
              <a:t>41</a:t>
            </a: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İlgili resi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64904"/>
            <a:ext cx="5256584" cy="5256584"/>
          </a:xfrm>
          <a:prstGeom prst="rect">
            <a:avLst/>
          </a:prstGeom>
          <a:noFill/>
        </p:spPr>
      </p:pic>
      <p:pic>
        <p:nvPicPr>
          <p:cNvPr id="1036" name="Picture 12" descr="İlgili resi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602685"/>
            <a:ext cx="5364088" cy="4266475"/>
          </a:xfrm>
          <a:prstGeom prst="rect">
            <a:avLst/>
          </a:prstGeom>
          <a:noFill/>
        </p:spPr>
      </p:pic>
      <p:sp>
        <p:nvSpPr>
          <p:cNvPr id="1028" name="AutoShape 4" descr="İlgili resi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030" name="AutoShape 6" descr="İlgili resi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032" name="AutoShape 8" descr="İlgili resi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1034" name="Picture 10" descr="İlgili resi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60201" y="0"/>
            <a:ext cx="4848225" cy="32289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66883" y="280999"/>
            <a:ext cx="215153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135"/>
            <a:r>
              <a:rPr sz="1100" dirty="0">
                <a:latin typeface="Times New Roman"/>
                <a:cs typeface="Times New Roman"/>
              </a:rPr>
              <a:t>40</a:t>
            </a:r>
          </a:p>
        </p:txBody>
      </p:sp>
      <p:sp>
        <p:nvSpPr>
          <p:cNvPr id="5" name="object 4"/>
          <p:cNvSpPr/>
          <p:nvPr/>
        </p:nvSpPr>
        <p:spPr>
          <a:xfrm>
            <a:off x="0" y="0"/>
            <a:ext cx="3724931" cy="27630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3"/>
          <p:cNvSpPr/>
          <p:nvPr/>
        </p:nvSpPr>
        <p:spPr>
          <a:xfrm>
            <a:off x="1574679" y="1630936"/>
            <a:ext cx="7569321" cy="52270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12987" y="280999"/>
            <a:ext cx="122945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135"/>
            <a:r>
              <a:rPr sz="1100" dirty="0">
                <a:latin typeface="Times New Roman"/>
                <a:cs typeface="Times New Roman"/>
              </a:rPr>
              <a:t>4</a:t>
            </a:r>
          </a:p>
        </p:txBody>
      </p:sp>
      <p:sp>
        <p:nvSpPr>
          <p:cNvPr id="3" name="object 3"/>
          <p:cNvSpPr/>
          <p:nvPr/>
        </p:nvSpPr>
        <p:spPr>
          <a:xfrm>
            <a:off x="1092669" y="645076"/>
            <a:ext cx="6963578" cy="51352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66883" y="280999"/>
            <a:ext cx="215153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135"/>
            <a:r>
              <a:rPr sz="1100" dirty="0">
                <a:latin typeface="Times New Roman"/>
                <a:cs typeface="Times New Roman"/>
              </a:rPr>
              <a:t>42</a:t>
            </a:r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66883" y="280999"/>
            <a:ext cx="215153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135"/>
            <a:r>
              <a:rPr sz="1100" dirty="0">
                <a:latin typeface="Times New Roman"/>
                <a:cs typeface="Times New Roman"/>
              </a:rPr>
              <a:t>43</a:t>
            </a: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66883" y="280999"/>
            <a:ext cx="215153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135"/>
            <a:r>
              <a:rPr sz="1100" dirty="0">
                <a:latin typeface="Times New Roman"/>
                <a:cs typeface="Times New Roman"/>
              </a:rPr>
              <a:t>44</a:t>
            </a:r>
          </a:p>
        </p:txBody>
      </p:sp>
      <p:sp>
        <p:nvSpPr>
          <p:cNvPr id="4" name="object 4"/>
          <p:cNvSpPr/>
          <p:nvPr/>
        </p:nvSpPr>
        <p:spPr>
          <a:xfrm>
            <a:off x="3019040" y="2737437"/>
            <a:ext cx="6124960" cy="41205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4"/>
          <p:cNvSpPr/>
          <p:nvPr/>
        </p:nvSpPr>
        <p:spPr>
          <a:xfrm>
            <a:off x="0" y="0"/>
            <a:ext cx="3659772" cy="27630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138499" y="0"/>
            <a:ext cx="6005501" cy="276307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66883" y="280999"/>
            <a:ext cx="215153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135"/>
            <a:r>
              <a:rPr sz="1100" dirty="0">
                <a:latin typeface="Times New Roman"/>
                <a:cs typeface="Times New Roman"/>
              </a:rPr>
              <a:t>45</a:t>
            </a: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66883" y="280999"/>
            <a:ext cx="215153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135"/>
            <a:r>
              <a:rPr sz="1100" dirty="0">
                <a:latin typeface="Times New Roman"/>
                <a:cs typeface="Times New Roman"/>
              </a:rPr>
              <a:t>46</a:t>
            </a:r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66883" y="280999"/>
            <a:ext cx="215153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135"/>
            <a:r>
              <a:rPr sz="1100" dirty="0">
                <a:latin typeface="Times New Roman"/>
                <a:cs typeface="Times New Roman"/>
              </a:rPr>
              <a:t>47</a:t>
            </a: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66883" y="280999"/>
            <a:ext cx="215153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135"/>
            <a:r>
              <a:rPr sz="1100" dirty="0">
                <a:latin typeface="Times New Roman"/>
                <a:cs typeface="Times New Roman"/>
              </a:rPr>
              <a:t>48</a:t>
            </a: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3594613" cy="28757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180422" y="1769249"/>
            <a:ext cx="6963578" cy="50887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4"/>
          <p:cNvSpPr/>
          <p:nvPr/>
        </p:nvSpPr>
        <p:spPr>
          <a:xfrm>
            <a:off x="1092669" y="524435"/>
            <a:ext cx="6963578" cy="585301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66883" y="280999"/>
            <a:ext cx="215153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135"/>
            <a:r>
              <a:rPr sz="1100" dirty="0">
                <a:latin typeface="Times New Roman"/>
                <a:cs typeface="Times New Roman"/>
              </a:rPr>
              <a:t>49</a:t>
            </a:r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66883" y="280999"/>
            <a:ext cx="215153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135"/>
            <a:r>
              <a:rPr sz="1100" dirty="0">
                <a:latin typeface="Times New Roman"/>
                <a:cs typeface="Times New Roman"/>
              </a:rPr>
              <a:t>50</a:t>
            </a: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66883" y="280999"/>
            <a:ext cx="215153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135"/>
            <a:r>
              <a:rPr sz="1100" dirty="0">
                <a:latin typeface="Times New Roman"/>
                <a:cs typeface="Times New Roman"/>
              </a:rPr>
              <a:t>51</a:t>
            </a: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4264929" cy="276307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14043" y="2737437"/>
            <a:ext cx="6963578" cy="41205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3"/>
          <p:cNvSpPr/>
          <p:nvPr/>
        </p:nvSpPr>
        <p:spPr>
          <a:xfrm>
            <a:off x="4246204" y="0"/>
            <a:ext cx="4897796" cy="31523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66883" y="280999"/>
            <a:ext cx="215153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135"/>
            <a:r>
              <a:rPr sz="1100" dirty="0">
                <a:latin typeface="Times New Roman"/>
                <a:cs typeface="Times New Roman"/>
              </a:rPr>
              <a:t>52</a:t>
            </a:r>
          </a:p>
        </p:txBody>
      </p:sp>
      <p:sp>
        <p:nvSpPr>
          <p:cNvPr id="5" name="object 3"/>
          <p:cNvSpPr/>
          <p:nvPr/>
        </p:nvSpPr>
        <p:spPr>
          <a:xfrm>
            <a:off x="3203658" y="0"/>
            <a:ext cx="5940342" cy="36364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2944906"/>
            <a:ext cx="5223591" cy="391309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66883" y="280999"/>
            <a:ext cx="215153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135"/>
            <a:r>
              <a:rPr sz="1100" dirty="0">
                <a:latin typeface="Times New Roman"/>
                <a:cs typeface="Times New Roman"/>
              </a:rPr>
              <a:t>53</a:t>
            </a:r>
          </a:p>
        </p:txBody>
      </p:sp>
      <p:sp>
        <p:nvSpPr>
          <p:cNvPr id="5" name="object 4"/>
          <p:cNvSpPr/>
          <p:nvPr/>
        </p:nvSpPr>
        <p:spPr>
          <a:xfrm>
            <a:off x="0" y="0"/>
            <a:ext cx="8090594" cy="64718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135819" y="4466345"/>
            <a:ext cx="3008181" cy="23916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66883" y="280999"/>
            <a:ext cx="215153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135"/>
            <a:r>
              <a:rPr sz="1100" dirty="0">
                <a:latin typeface="Times New Roman"/>
                <a:cs typeface="Times New Roman"/>
              </a:rPr>
              <a:t>54</a:t>
            </a: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66883" y="280999"/>
            <a:ext cx="215153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135"/>
            <a:r>
              <a:rPr sz="1100" dirty="0">
                <a:latin typeface="Times New Roman"/>
                <a:cs typeface="Times New Roman"/>
              </a:rPr>
              <a:t>55</a:t>
            </a: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6331297" cy="384393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180422" y="3290687"/>
            <a:ext cx="6963578" cy="35673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4 İkizkenar Üçgen"/>
          <p:cNvSpPr/>
          <p:nvPr/>
        </p:nvSpPr>
        <p:spPr>
          <a:xfrm>
            <a:off x="7740352" y="5877272"/>
            <a:ext cx="144016" cy="21602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66883" y="280999"/>
            <a:ext cx="215153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135"/>
            <a:r>
              <a:rPr sz="1100" dirty="0">
                <a:latin typeface="Times New Roman"/>
                <a:cs typeface="Times New Roman"/>
              </a:rPr>
              <a:t>56</a:t>
            </a: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12987" y="280999"/>
            <a:ext cx="122945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135"/>
            <a:r>
              <a:rPr sz="1100" dirty="0">
                <a:latin typeface="Times New Roman"/>
                <a:cs typeface="Times New Roman"/>
              </a:rPr>
              <a:t>5</a:t>
            </a:r>
          </a:p>
        </p:txBody>
      </p:sp>
      <p:sp>
        <p:nvSpPr>
          <p:cNvPr id="3" name="object 3"/>
          <p:cNvSpPr/>
          <p:nvPr/>
        </p:nvSpPr>
        <p:spPr>
          <a:xfrm>
            <a:off x="1115721" y="645074"/>
            <a:ext cx="6916551" cy="54810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4"/>
          <p:cNvSpPr/>
          <p:nvPr/>
        </p:nvSpPr>
        <p:spPr>
          <a:xfrm>
            <a:off x="0" y="0"/>
            <a:ext cx="6266138" cy="33598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835316" y="2806593"/>
            <a:ext cx="7308684" cy="40514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66883" y="280999"/>
            <a:ext cx="215153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135"/>
            <a:r>
              <a:rPr sz="1100" dirty="0">
                <a:latin typeface="Times New Roman"/>
                <a:cs typeface="Times New Roman"/>
              </a:rPr>
              <a:t>36</a:t>
            </a: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5" name="4 Düz Ok Bağlayıcısı"/>
          <p:cNvCxnSpPr/>
          <p:nvPr/>
        </p:nvCxnSpPr>
        <p:spPr>
          <a:xfrm>
            <a:off x="6562516" y="4437112"/>
            <a:ext cx="504056" cy="792088"/>
          </a:xfrm>
          <a:prstGeom prst="straightConnector1">
            <a:avLst/>
          </a:prstGeom>
          <a:ln w="539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5 Düz Ok Bağlayıcısı"/>
          <p:cNvCxnSpPr/>
          <p:nvPr/>
        </p:nvCxnSpPr>
        <p:spPr>
          <a:xfrm>
            <a:off x="999866" y="4335495"/>
            <a:ext cx="504056" cy="792088"/>
          </a:xfrm>
          <a:prstGeom prst="straightConnector1">
            <a:avLst/>
          </a:prstGeom>
          <a:ln w="539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66883" y="280999"/>
            <a:ext cx="215153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135"/>
            <a:r>
              <a:rPr sz="1100" dirty="0">
                <a:latin typeface="Times New Roman"/>
                <a:cs typeface="Times New Roman"/>
              </a:rPr>
              <a:t>58</a:t>
            </a: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66883" y="280999"/>
            <a:ext cx="215153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135"/>
            <a:r>
              <a:rPr sz="1100" dirty="0">
                <a:latin typeface="Times New Roman"/>
                <a:cs typeface="Times New Roman"/>
              </a:rPr>
              <a:t>59</a:t>
            </a: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4294967295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lIns="91431" tIns="45715" rIns="91431" bIns="45715"/>
          <a:lstStyle/>
          <a:p>
            <a:endParaRPr lang="tr-TR" dirty="0"/>
          </a:p>
        </p:txBody>
      </p:sp>
      <p:pic>
        <p:nvPicPr>
          <p:cNvPr id="1028" name="Picture 4" descr="http://www.cynology.info/photogallery/4_5/01%20Anatomia/Kucheshki%20Cherep%20-%2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1497" y="0"/>
            <a:ext cx="4762501" cy="3571876"/>
          </a:xfrm>
          <a:prstGeom prst="rect">
            <a:avLst/>
          </a:prstGeom>
          <a:noFill/>
        </p:spPr>
      </p:pic>
      <p:pic>
        <p:nvPicPr>
          <p:cNvPr id="1026" name="Picture 2" descr="http://3.bp.blogspot.com/_c5Uv4Qzl8_I/TNmulVrvehI/AAAAAAAAACc/IN2-N9ObWzk/s1600/dog_outside_lw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2857496"/>
            <a:ext cx="6286545" cy="4714908"/>
          </a:xfrm>
          <a:prstGeom prst="rect">
            <a:avLst/>
          </a:prstGeom>
          <a:noFill/>
        </p:spPr>
      </p:pic>
      <p:pic>
        <p:nvPicPr>
          <p:cNvPr id="1030" name="Picture 6" descr="http://www.onemedicine.tuskegee.edu/CanineOsteology/Images/Skull/man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800600" cy="3105150"/>
          </a:xfrm>
          <a:prstGeom prst="rect">
            <a:avLst/>
          </a:prstGeom>
          <a:noFill/>
        </p:spPr>
      </p:pic>
      <p:sp>
        <p:nvSpPr>
          <p:cNvPr id="8" name="7 Dikdörtgen"/>
          <p:cNvSpPr/>
          <p:nvPr/>
        </p:nvSpPr>
        <p:spPr>
          <a:xfrm>
            <a:off x="6286513" y="3500438"/>
            <a:ext cx="2857488" cy="37147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lang="tr-TR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66883" y="280999"/>
            <a:ext cx="215153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135"/>
            <a:r>
              <a:rPr sz="1100" dirty="0">
                <a:latin typeface="Times New Roman"/>
                <a:cs typeface="Times New Roman"/>
              </a:rPr>
              <a:t>60</a:t>
            </a: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66883" y="280999"/>
            <a:ext cx="215153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135"/>
            <a:r>
              <a:rPr sz="1100" dirty="0">
                <a:latin typeface="Times New Roman"/>
                <a:cs typeface="Times New Roman"/>
              </a:rPr>
              <a:t>61</a:t>
            </a: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4"/>
          <p:cNvSpPr/>
          <p:nvPr/>
        </p:nvSpPr>
        <p:spPr>
          <a:xfrm>
            <a:off x="1088981" y="870217"/>
            <a:ext cx="6963578" cy="54554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537670" cy="6898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Metin kutusu"/>
          <p:cNvSpPr txBox="1"/>
          <p:nvPr/>
        </p:nvSpPr>
        <p:spPr>
          <a:xfrm>
            <a:off x="2976886" y="548680"/>
            <a:ext cx="4691458" cy="2019949"/>
          </a:xfrm>
          <a:prstGeom prst="rect">
            <a:avLst/>
          </a:prstGeom>
          <a:noFill/>
        </p:spPr>
        <p:txBody>
          <a:bodyPr wrap="square" lIns="80175" tIns="40087" rIns="80175" bIns="40087" rtlCol="0">
            <a:spAutoFit/>
          </a:bodyPr>
          <a:lstStyle/>
          <a:p>
            <a:r>
              <a:rPr lang="tr-TR" dirty="0" smtClean="0"/>
              <a:t>                                                             </a:t>
            </a:r>
          </a:p>
          <a:p>
            <a:r>
              <a:rPr lang="tr-TR" dirty="0" smtClean="0"/>
              <a:t>                                              Tympanohyoideum</a:t>
            </a:r>
          </a:p>
          <a:p>
            <a:endParaRPr lang="tr-TR" dirty="0" smtClean="0"/>
          </a:p>
          <a:p>
            <a:endParaRPr lang="tr-TR" dirty="0" smtClean="0"/>
          </a:p>
          <a:p>
            <a:endParaRPr lang="tr-TR" dirty="0" smtClean="0"/>
          </a:p>
          <a:p>
            <a:endParaRPr lang="tr-TR" dirty="0" smtClean="0"/>
          </a:p>
          <a:p>
            <a:r>
              <a:rPr lang="tr-TR" dirty="0" smtClean="0"/>
              <a:t>Stylohyoideum</a:t>
            </a:r>
            <a:endParaRPr lang="tr-TR" dirty="0"/>
          </a:p>
        </p:txBody>
      </p:sp>
      <p:sp>
        <p:nvSpPr>
          <p:cNvPr id="5" name="4 Metin kutusu"/>
          <p:cNvSpPr txBox="1"/>
          <p:nvPr/>
        </p:nvSpPr>
        <p:spPr>
          <a:xfrm rot="1604824">
            <a:off x="36555" y="3054105"/>
            <a:ext cx="1718368" cy="1188953"/>
          </a:xfrm>
          <a:prstGeom prst="rect">
            <a:avLst/>
          </a:prstGeom>
          <a:noFill/>
        </p:spPr>
        <p:txBody>
          <a:bodyPr wrap="none" lIns="80175" tIns="40087" rIns="80175" bIns="40087" rtlCol="0">
            <a:spAutoFit/>
          </a:bodyPr>
          <a:lstStyle/>
          <a:p>
            <a:r>
              <a:rPr lang="tr-TR" dirty="0" smtClean="0"/>
              <a:t>Epihyoideum</a:t>
            </a:r>
          </a:p>
          <a:p>
            <a:endParaRPr lang="tr-TR" dirty="0" smtClean="0"/>
          </a:p>
          <a:p>
            <a:endParaRPr lang="tr-TR" dirty="0" smtClean="0"/>
          </a:p>
          <a:p>
            <a:r>
              <a:rPr lang="tr-TR" dirty="0" smtClean="0"/>
              <a:t>Ceratohyoideum</a:t>
            </a:r>
            <a:endParaRPr lang="tr-TR" dirty="0"/>
          </a:p>
        </p:txBody>
      </p:sp>
      <p:sp>
        <p:nvSpPr>
          <p:cNvPr id="6" name="5 Metin kutusu"/>
          <p:cNvSpPr txBox="1"/>
          <p:nvPr/>
        </p:nvSpPr>
        <p:spPr>
          <a:xfrm>
            <a:off x="1" y="6402721"/>
            <a:ext cx="1496705" cy="357956"/>
          </a:xfrm>
          <a:prstGeom prst="rect">
            <a:avLst/>
          </a:prstGeom>
          <a:noFill/>
        </p:spPr>
        <p:txBody>
          <a:bodyPr wrap="none" lIns="80175" tIns="40087" rIns="80175" bIns="40087" rtlCol="0">
            <a:spAutoFit/>
          </a:bodyPr>
          <a:lstStyle/>
          <a:p>
            <a:r>
              <a:rPr lang="tr-TR" dirty="0" smtClean="0"/>
              <a:t>Proc. Lingualis</a:t>
            </a:r>
            <a:endParaRPr lang="tr-TR" dirty="0"/>
          </a:p>
        </p:txBody>
      </p:sp>
      <p:sp>
        <p:nvSpPr>
          <p:cNvPr id="8" name="7 Metin kutusu"/>
          <p:cNvSpPr txBox="1"/>
          <p:nvPr/>
        </p:nvSpPr>
        <p:spPr>
          <a:xfrm>
            <a:off x="4832637" y="5296220"/>
            <a:ext cx="1631293" cy="357956"/>
          </a:xfrm>
          <a:prstGeom prst="rect">
            <a:avLst/>
          </a:prstGeom>
          <a:noFill/>
        </p:spPr>
        <p:txBody>
          <a:bodyPr wrap="none" lIns="80175" tIns="40087" rIns="80175" bIns="40087" rtlCol="0">
            <a:spAutoFit/>
          </a:bodyPr>
          <a:lstStyle/>
          <a:p>
            <a:r>
              <a:rPr lang="tr-TR" dirty="0" smtClean="0"/>
              <a:t>Thyrohyoideum</a:t>
            </a:r>
            <a:endParaRPr lang="tr-TR" dirty="0"/>
          </a:p>
        </p:txBody>
      </p:sp>
      <p:sp>
        <p:nvSpPr>
          <p:cNvPr id="9" name="8 Metin kutusu"/>
          <p:cNvSpPr txBox="1"/>
          <p:nvPr/>
        </p:nvSpPr>
        <p:spPr>
          <a:xfrm>
            <a:off x="2161112" y="6522808"/>
            <a:ext cx="1477404" cy="357956"/>
          </a:xfrm>
          <a:prstGeom prst="rect">
            <a:avLst/>
          </a:prstGeom>
          <a:noFill/>
        </p:spPr>
        <p:txBody>
          <a:bodyPr wrap="none" lIns="80175" tIns="40087" rIns="80175" bIns="40087" rtlCol="0">
            <a:spAutoFit/>
          </a:bodyPr>
          <a:lstStyle/>
          <a:p>
            <a:r>
              <a:rPr lang="tr-TR" dirty="0" smtClean="0"/>
              <a:t>Basihyoideum</a:t>
            </a:r>
            <a:endParaRPr lang="tr-TR" dirty="0"/>
          </a:p>
        </p:txBody>
      </p:sp>
      <p:cxnSp>
        <p:nvCxnSpPr>
          <p:cNvPr id="11" name="10 Düz Ok Bağlayıcısı"/>
          <p:cNvCxnSpPr/>
          <p:nvPr/>
        </p:nvCxnSpPr>
        <p:spPr>
          <a:xfrm>
            <a:off x="4181045" y="2460812"/>
            <a:ext cx="781910" cy="1037345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Düz Ok Bağlayıcısı"/>
          <p:cNvCxnSpPr/>
          <p:nvPr/>
        </p:nvCxnSpPr>
        <p:spPr>
          <a:xfrm flipV="1">
            <a:off x="7308684" y="1008530"/>
            <a:ext cx="1172865" cy="69156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Düz Ok Bağlayıcısı"/>
          <p:cNvCxnSpPr/>
          <p:nvPr/>
        </p:nvCxnSpPr>
        <p:spPr>
          <a:xfrm>
            <a:off x="1248883" y="3567312"/>
            <a:ext cx="781910" cy="829876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Düz Ok Bağlayıcısı"/>
          <p:cNvCxnSpPr/>
          <p:nvPr/>
        </p:nvCxnSpPr>
        <p:spPr>
          <a:xfrm>
            <a:off x="1379202" y="4397188"/>
            <a:ext cx="977387" cy="1037345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Düz Ok Bağlayıcısı"/>
          <p:cNvCxnSpPr/>
          <p:nvPr/>
        </p:nvCxnSpPr>
        <p:spPr>
          <a:xfrm flipV="1">
            <a:off x="727610" y="5642001"/>
            <a:ext cx="716751" cy="829876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Düz Ok Bağlayıcısı"/>
          <p:cNvCxnSpPr/>
          <p:nvPr/>
        </p:nvCxnSpPr>
        <p:spPr>
          <a:xfrm flipH="1">
            <a:off x="3931268" y="5526741"/>
            <a:ext cx="912228" cy="414938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24 Düz Ok Bağlayıcısı"/>
          <p:cNvCxnSpPr/>
          <p:nvPr/>
        </p:nvCxnSpPr>
        <p:spPr>
          <a:xfrm flipH="1">
            <a:off x="4702318" y="5642002"/>
            <a:ext cx="390955" cy="760719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27 Düz Ok Bağlayıcısı"/>
          <p:cNvCxnSpPr/>
          <p:nvPr/>
        </p:nvCxnSpPr>
        <p:spPr>
          <a:xfrm flipV="1">
            <a:off x="2421748" y="6333565"/>
            <a:ext cx="0" cy="276625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2" descr="bone hyoid horse ile ilgili görsel sonuc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3725" y="247810"/>
            <a:ext cx="7340952" cy="60165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65</Words>
  <Application>Microsoft Office PowerPoint</Application>
  <PresentationFormat>Ekran Gösterisi (4:3)</PresentationFormat>
  <Paragraphs>68</Paragraphs>
  <Slides>91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91</vt:i4>
      </vt:variant>
    </vt:vector>
  </HeadingPairs>
  <TitlesOfParts>
    <vt:vector size="92" baseType="lpstr">
      <vt:lpstr>Ofis Teması</vt:lpstr>
      <vt:lpstr>Slayt 1</vt:lpstr>
      <vt:lpstr>Slayt 2</vt:lpstr>
      <vt:lpstr>Slayt 3</vt:lpstr>
      <vt:lpstr>Slayt 4</vt:lpstr>
      <vt:lpstr>Slayt 5</vt:lpstr>
      <vt:lpstr>Slayt 6</vt:lpstr>
      <vt:lpstr>Slayt 7</vt:lpstr>
      <vt:lpstr>Slayt 8</vt:lpstr>
      <vt:lpstr>Slayt 9</vt:lpstr>
      <vt:lpstr>Slayt 10</vt:lpstr>
      <vt:lpstr>Slayt 11</vt:lpstr>
      <vt:lpstr>Slayt 12</vt:lpstr>
      <vt:lpstr>Slayt 13</vt:lpstr>
      <vt:lpstr>Slayt 14</vt:lpstr>
      <vt:lpstr>Slayt 15</vt:lpstr>
      <vt:lpstr>Slayt 16</vt:lpstr>
      <vt:lpstr>Slayt 17</vt:lpstr>
      <vt:lpstr>Slayt 18</vt:lpstr>
      <vt:lpstr>Slayt 19</vt:lpstr>
      <vt:lpstr>Slayt 20</vt:lpstr>
      <vt:lpstr>Slayt 21</vt:lpstr>
      <vt:lpstr>Slayt 22</vt:lpstr>
      <vt:lpstr>Slayt 23</vt:lpstr>
      <vt:lpstr>Slayt 24</vt:lpstr>
      <vt:lpstr>Slayt 25</vt:lpstr>
      <vt:lpstr>Slayt 26</vt:lpstr>
      <vt:lpstr>Slayt 27</vt:lpstr>
      <vt:lpstr>Slayt 28</vt:lpstr>
      <vt:lpstr>Slayt 29</vt:lpstr>
      <vt:lpstr>Slayt 30</vt:lpstr>
      <vt:lpstr>Slayt 31</vt:lpstr>
      <vt:lpstr>Slayt 32</vt:lpstr>
      <vt:lpstr>Slayt 33</vt:lpstr>
      <vt:lpstr>Slayt 34</vt:lpstr>
      <vt:lpstr>Slayt 35</vt:lpstr>
      <vt:lpstr>Slayt 36</vt:lpstr>
      <vt:lpstr>Slayt 37</vt:lpstr>
      <vt:lpstr>Slayt 38</vt:lpstr>
      <vt:lpstr>Slayt 39</vt:lpstr>
      <vt:lpstr>Slayt 40</vt:lpstr>
      <vt:lpstr>Slayt 41</vt:lpstr>
      <vt:lpstr>Slayt 42</vt:lpstr>
      <vt:lpstr>Slayt 43</vt:lpstr>
      <vt:lpstr>Slayt 44</vt:lpstr>
      <vt:lpstr>Slayt 45</vt:lpstr>
      <vt:lpstr>Slayt 46</vt:lpstr>
      <vt:lpstr>Slayt 47</vt:lpstr>
      <vt:lpstr>Slayt 48</vt:lpstr>
      <vt:lpstr>Slayt 49</vt:lpstr>
      <vt:lpstr>Slayt 50</vt:lpstr>
      <vt:lpstr>Slayt 51</vt:lpstr>
      <vt:lpstr>Slayt 52</vt:lpstr>
      <vt:lpstr>Slayt 53</vt:lpstr>
      <vt:lpstr>Slayt 54</vt:lpstr>
      <vt:lpstr>Slayt 55</vt:lpstr>
      <vt:lpstr>Slayt 56</vt:lpstr>
      <vt:lpstr>Slayt 57</vt:lpstr>
      <vt:lpstr>Slayt 58</vt:lpstr>
      <vt:lpstr>Slayt 59</vt:lpstr>
      <vt:lpstr>Slayt 60</vt:lpstr>
      <vt:lpstr>Slayt 61</vt:lpstr>
      <vt:lpstr>Slayt 62</vt:lpstr>
      <vt:lpstr>Slayt 63</vt:lpstr>
      <vt:lpstr>Slayt 64</vt:lpstr>
      <vt:lpstr>Slayt 65</vt:lpstr>
      <vt:lpstr>Slayt 66</vt:lpstr>
      <vt:lpstr>Slayt 67</vt:lpstr>
      <vt:lpstr>Slayt 68</vt:lpstr>
      <vt:lpstr>Slayt 69</vt:lpstr>
      <vt:lpstr>Slayt 70</vt:lpstr>
      <vt:lpstr>Slayt 71</vt:lpstr>
      <vt:lpstr>Slayt 72</vt:lpstr>
      <vt:lpstr>Slayt 73</vt:lpstr>
      <vt:lpstr>Slayt 74</vt:lpstr>
      <vt:lpstr>Slayt 75</vt:lpstr>
      <vt:lpstr>Slayt 76</vt:lpstr>
      <vt:lpstr>Slayt 77</vt:lpstr>
      <vt:lpstr>Slayt 78</vt:lpstr>
      <vt:lpstr>Slayt 79</vt:lpstr>
      <vt:lpstr>Slayt 80</vt:lpstr>
      <vt:lpstr>Slayt 81</vt:lpstr>
      <vt:lpstr>Slayt 82</vt:lpstr>
      <vt:lpstr>Slayt 83</vt:lpstr>
      <vt:lpstr>Slayt 84</vt:lpstr>
      <vt:lpstr>Slayt 85</vt:lpstr>
      <vt:lpstr>Slayt 86</vt:lpstr>
      <vt:lpstr>Slayt 87</vt:lpstr>
      <vt:lpstr>Slayt 88</vt:lpstr>
      <vt:lpstr>Slayt 89</vt:lpstr>
      <vt:lpstr>Slayt 90</vt:lpstr>
      <vt:lpstr>Slayt 91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Slayt 1</dc:title>
  <dc:creator>1</dc:creator>
  <cp:lastModifiedBy>user</cp:lastModifiedBy>
  <cp:revision>9</cp:revision>
  <dcterms:created xsi:type="dcterms:W3CDTF">2017-10-17T05:05:53Z</dcterms:created>
  <dcterms:modified xsi:type="dcterms:W3CDTF">2017-10-30T15:38:09Z</dcterms:modified>
</cp:coreProperties>
</file>