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  <p:sldId id="269" r:id="rId14"/>
    <p:sldId id="26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ydın\Desktop\gang spin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714356"/>
            <a:ext cx="7661493" cy="4622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http://www.bilgiustam.com/resimler/2012/05/1350-S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37829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Aydı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1142984"/>
            <a:ext cx="5262578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sempatik ve parasempatik sinir fonksiyo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142984"/>
            <a:ext cx="908910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6626" name="Picture 2" descr="sempatik ve parasempatik sinir fonksiyo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66711"/>
            <a:ext cx="6357982" cy="692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sempatik ve parasempatik sinir fonksiyo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ydın\Desktop\frame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2960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ydın\Desktop\55026-004-BCFB93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4"/>
            <a:ext cx="4149732" cy="560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Aydın\Desktop\sympp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061616" cy="3071810"/>
          </a:xfrm>
          <a:prstGeom prst="rect">
            <a:avLst/>
          </a:prstGeom>
          <a:noFill/>
        </p:spPr>
      </p:pic>
      <p:pic>
        <p:nvPicPr>
          <p:cNvPr id="5122" name="Picture 2" descr="http://images.slideplayer.biz.tr/18/6346987/slides/slid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Aydın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286" y="857232"/>
            <a:ext cx="346940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Aydı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4946424" cy="507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http://www.acilveilkyardim.com/acilbakim/SSresim/sin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6357982" cy="690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http://www.mecev.org/metabolizmaninhastasiyiz/wp-content/uploads/2016/02/Parasempatik_Sistem_M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500834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http://www.itfnoroloji.org/semi2/cr8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737466" cy="5595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PresentationFormat>Ekran Gösterisi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Aydın</dc:creator>
  <cp:lastModifiedBy>user</cp:lastModifiedBy>
  <cp:revision>4</cp:revision>
  <dcterms:created xsi:type="dcterms:W3CDTF">2014-08-20T09:17:08Z</dcterms:created>
  <dcterms:modified xsi:type="dcterms:W3CDTF">2017-05-18T10:23:20Z</dcterms:modified>
</cp:coreProperties>
</file>